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242" autoAdjust="0"/>
  </p:normalViewPr>
  <p:slideViewPr>
    <p:cSldViewPr>
      <p:cViewPr varScale="1">
        <p:scale>
          <a:sx n="65" d="100"/>
          <a:sy n="65" d="100"/>
        </p:scale>
        <p:origin x="-200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7A359-55AB-4D1F-8EE3-EA818FCC9D26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9886F-1EB6-4856-826F-D6B54C8481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6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886F-1EB6-4856-826F-D6B54C8481A8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1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69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13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1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4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69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7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7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7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77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9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93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37B8-A79A-4241-AC99-8E0D76D563EE}" type="datetimeFigureOut">
              <a:rPr lang="pt-BR" smtClean="0"/>
              <a:t>29/09/2019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7841-2052-462B-8EF1-0002D00554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60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899592"/>
            <a:ext cx="6096000" cy="609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8185" y="7190162"/>
            <a:ext cx="5769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2 a 4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outubro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2019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Sindicato</a:t>
            </a:r>
            <a:r>
              <a:rPr lang="en-US" sz="2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Rural de </a:t>
            </a:r>
            <a:r>
              <a:rPr lang="en-US" sz="28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Guarapuava</a:t>
            </a:r>
            <a:endParaRPr lang="pt-BR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1" y="719725"/>
            <a:ext cx="640929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08720" y="552605"/>
            <a:ext cx="578491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Identificar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animais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apresentam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atraso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endParaRPr lang="en-US" sz="17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7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reprodução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tomada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imediata</a:t>
            </a:r>
            <a:r>
              <a:rPr lang="en-US" sz="17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7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providências</a:t>
            </a:r>
            <a:endParaRPr lang="pt-BR" sz="17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1907704"/>
            <a:ext cx="4443413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6" y="-2268760"/>
            <a:ext cx="6741367" cy="135375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7725" y="209235"/>
            <a:ext cx="56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Planejar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as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parições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secagens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durante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240574" y="187653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6074" y="7645753"/>
            <a:ext cx="6870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Assim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dá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programar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aquisições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vendas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animais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isando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regularidade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produção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leiteira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durante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Prever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meses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com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maior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menor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produção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leite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0688" y="89959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3865" y="395536"/>
            <a:ext cx="6590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animais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também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podem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visualizado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forma de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lista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1" y="899592"/>
            <a:ext cx="4443413" cy="83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30253"/>
            <a:ext cx="44434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56792" y="899592"/>
            <a:ext cx="391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ATUALIZAÇÃO PERIÓDICA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3908" y="1300303"/>
            <a:ext cx="660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produtor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deve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anotar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periodicamente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seguintes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eventos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8680" y="2123728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PARTO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5408"/>
            <a:ext cx="4443413" cy="9144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2559409"/>
            <a:ext cx="20928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CIO OU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COBERTURA</a:t>
            </a:r>
          </a:p>
          <a:p>
            <a:endParaRPr lang="en-U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DIAGNÓSTICO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GESTAÇÃO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47180"/>
            <a:ext cx="4443413" cy="9144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32656" y="5436096"/>
            <a:ext cx="154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SECAGEM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OU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ABORTO</a:t>
            </a:r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39" y="47180"/>
            <a:ext cx="44434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2776" y="323170"/>
            <a:ext cx="411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OBSERVAÇÕES DIÁRIAS: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2267744"/>
            <a:ext cx="4443413" cy="60121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5709" y="1151006"/>
            <a:ext cx="5713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VACAS  “AZUIS” PRÓXIMAS AOS 60 DIAS DO PARTO.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35" y="2267744"/>
            <a:ext cx="4443413" cy="601216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16911" y="1489505"/>
            <a:ext cx="5654060" cy="3539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VACAS “VERMELHAS” APÓS 30 DIAS DO PARTO.</a:t>
            </a:r>
            <a:endParaRPr lang="pt-BR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1" y="2267744"/>
            <a:ext cx="4485957" cy="601216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1108" y="1841163"/>
            <a:ext cx="645292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VACAS “AMARELAS” APÓS 21 DIAS DA COBERTURA OU  I.A.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1" y="2267744"/>
            <a:ext cx="4443413" cy="622818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54303" y="820404"/>
            <a:ext cx="521655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VACAS “VERDES” PRÓXIMAS A DATA DO PARTO.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5065" y="2195271"/>
            <a:ext cx="645292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VACAS “AMARELAS” APÓS 40 DIAS DA COBERTURA OU  I.A.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28" y="2533825"/>
            <a:ext cx="4443413" cy="60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3" y="0"/>
            <a:ext cx="44434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2" y="-612576"/>
            <a:ext cx="44434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3" y="0"/>
            <a:ext cx="44434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93" y="0"/>
            <a:ext cx="44434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0" y="-642003"/>
            <a:ext cx="6282697" cy="118093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47" y="3803915"/>
            <a:ext cx="10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2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1" y="323528"/>
            <a:ext cx="6096000" cy="609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04864" y="733250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OBRIGADO</a:t>
            </a:r>
            <a:endParaRPr lang="pt-BR" sz="4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656" y="1619672"/>
            <a:ext cx="6285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roda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reprodução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é um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calendário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desenvolvido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E.U.A.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década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1950 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trazido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Brasil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1979.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01"/>
            <a:ext cx="6858000" cy="914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1561"/>
            <a:ext cx="6096000" cy="49685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2601" y="5868144"/>
            <a:ext cx="6292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aplicativo</a:t>
            </a:r>
            <a:r>
              <a:rPr lang="en-US" dirty="0" smtClean="0"/>
              <a:t> </a:t>
            </a:r>
            <a:r>
              <a:rPr lang="en-US" dirty="0" err="1" smtClean="0"/>
              <a:t>facilitou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algn="just"/>
            <a:r>
              <a:rPr lang="en-US" dirty="0" smtClean="0"/>
              <a:t>O </a:t>
            </a:r>
            <a:r>
              <a:rPr lang="en-US" dirty="0" err="1" smtClean="0"/>
              <a:t>produtor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necessita</a:t>
            </a:r>
            <a:r>
              <a:rPr lang="en-US" dirty="0" smtClean="0"/>
              <a:t>  </a:t>
            </a:r>
            <a:r>
              <a:rPr lang="en-US" dirty="0" err="1" smtClean="0"/>
              <a:t>informar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ocorridos</a:t>
            </a:r>
            <a:r>
              <a:rPr lang="en-US" dirty="0" smtClean="0"/>
              <a:t> com </a:t>
            </a:r>
          </a:p>
          <a:p>
            <a:endParaRPr lang="en-US" dirty="0"/>
          </a:p>
          <a:p>
            <a:r>
              <a:rPr lang="en-US" dirty="0" err="1"/>
              <a:t>o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 e o </a:t>
            </a:r>
            <a:r>
              <a:rPr lang="en-US" dirty="0" err="1" smtClean="0"/>
              <a:t>aplicativo</a:t>
            </a:r>
            <a:r>
              <a:rPr lang="en-US" dirty="0" smtClean="0"/>
              <a:t> </a:t>
            </a:r>
            <a:r>
              <a:rPr lang="en-US" dirty="0" err="1" smtClean="0"/>
              <a:t>posiciona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o </a:t>
            </a:r>
            <a:r>
              <a:rPr lang="en-US" dirty="0" err="1" smtClean="0"/>
              <a:t>giro</a:t>
            </a:r>
            <a:r>
              <a:rPr lang="en-US" dirty="0" smtClean="0"/>
              <a:t> </a:t>
            </a:r>
            <a:r>
              <a:rPr lang="en-US" dirty="0" err="1" smtClean="0"/>
              <a:t>diário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4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24744"/>
            <a:ext cx="6984775" cy="133569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4971" y="373798"/>
            <a:ext cx="634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correto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uso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deste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aplicativo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tem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várias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vantagens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9789" y="7452320"/>
            <a:ext cx="6066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Permite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visualizar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forma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instantânea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situação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global do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rebanho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2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70788" y="762884"/>
            <a:ext cx="541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Saber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quais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vacas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ainda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foram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cobertas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692901" y="705234"/>
            <a:ext cx="6344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140968" y="1537460"/>
            <a:ext cx="432048" cy="5142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2699792"/>
            <a:ext cx="36004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827584"/>
            <a:ext cx="6651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57859" y="908844"/>
            <a:ext cx="5292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Quais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vacas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novilhas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foram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cobertas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iagnóstico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gestação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53" y="3563888"/>
            <a:ext cx="3168352" cy="503545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924944" y="24117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755576"/>
            <a:ext cx="6651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40768" y="842372"/>
            <a:ext cx="537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Quais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vacas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novilhas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estão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prenhas</a:t>
            </a: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844824" y="1979712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776464" y="1979712"/>
            <a:ext cx="372616" cy="3600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2771800"/>
            <a:ext cx="295731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755576"/>
            <a:ext cx="6651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88840" y="755576"/>
            <a:ext cx="4048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Quais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vacas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estão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lactação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quais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estão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secas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628800" y="21957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012952" y="2195736"/>
            <a:ext cx="35215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59" y="2843808"/>
            <a:ext cx="417646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272</Words>
  <Application>Microsoft Office PowerPoint</Application>
  <PresentationFormat>Apresentação na tela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RODA DA REPRODUÇÃO</dc:title>
  <dc:creator>Usuario</dc:creator>
  <cp:lastModifiedBy>Usuario</cp:lastModifiedBy>
  <cp:revision>38</cp:revision>
  <dcterms:created xsi:type="dcterms:W3CDTF">2019-09-20T11:27:15Z</dcterms:created>
  <dcterms:modified xsi:type="dcterms:W3CDTF">2019-10-02T12:12:07Z</dcterms:modified>
</cp:coreProperties>
</file>