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6" r:id="rId6"/>
    <p:sldId id="257" r:id="rId7"/>
    <p:sldId id="263" r:id="rId8"/>
    <p:sldId id="264" r:id="rId9"/>
    <p:sldId id="259" r:id="rId10"/>
    <p:sldId id="262" r:id="rId11"/>
    <p:sldId id="258" r:id="rId12"/>
    <p:sldId id="261" r:id="rId13"/>
    <p:sldId id="260" r:id="rId14"/>
    <p:sldId id="492" r:id="rId15"/>
    <p:sldId id="685" r:id="rId16"/>
    <p:sldId id="426" r:id="rId17"/>
    <p:sldId id="686" r:id="rId18"/>
    <p:sldId id="684" r:id="rId19"/>
    <p:sldId id="687" r:id="rId20"/>
    <p:sldId id="689" r:id="rId21"/>
    <p:sldId id="724" r:id="rId22"/>
    <p:sldId id="725" r:id="rId23"/>
    <p:sldId id="726" r:id="rId24"/>
    <p:sldId id="727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8F24"/>
    <a:srgbClr val="FC7404"/>
    <a:srgbClr val="C49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B73C35-808C-421E-9433-7558B1B9C364}" v="373" dt="2019-10-03T12:21:21.6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64" d="100"/>
          <a:sy n="64" d="100"/>
        </p:scale>
        <p:origin x="900" y="72"/>
      </p:cViewPr>
      <p:guideLst>
        <p:guide orient="horz" pos="220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velino Correia" userId="68b5aa0f-c257-44ec-a3f2-250315274fe4" providerId="ADAL" clId="{81B73C35-808C-421E-9433-7558B1B9C364}"/>
    <pc:docChg chg="undo redo custSel mod addSld delSld modSld sldOrd">
      <pc:chgData name="Avelino Correia" userId="68b5aa0f-c257-44ec-a3f2-250315274fe4" providerId="ADAL" clId="{81B73C35-808C-421E-9433-7558B1B9C364}" dt="2019-10-03T12:21:22.316" v="2593" actId="14100"/>
      <pc:docMkLst>
        <pc:docMk/>
      </pc:docMkLst>
      <pc:sldChg chg="addSp delSp modSp mod setBg setClrOvrMap">
        <pc:chgData name="Avelino Correia" userId="68b5aa0f-c257-44ec-a3f2-250315274fe4" providerId="ADAL" clId="{81B73C35-808C-421E-9433-7558B1B9C364}" dt="2019-10-03T12:21:22.316" v="2593" actId="14100"/>
        <pc:sldMkLst>
          <pc:docMk/>
          <pc:sldMk cId="3014644360" sldId="256"/>
        </pc:sldMkLst>
        <pc:spChg chg="mod">
          <ac:chgData name="Avelino Correia" userId="68b5aa0f-c257-44ec-a3f2-250315274fe4" providerId="ADAL" clId="{81B73C35-808C-421E-9433-7558B1B9C364}" dt="2019-09-24T18:11:22.981" v="1182" actId="20577"/>
          <ac:spMkLst>
            <pc:docMk/>
            <pc:sldMk cId="3014644360" sldId="256"/>
            <ac:spMk id="2" creationId="{9B3CC5C6-8068-402A-809C-8E67F509FBDE}"/>
          </ac:spMkLst>
        </pc:spChg>
        <pc:spChg chg="mod">
          <ac:chgData name="Avelino Correia" userId="68b5aa0f-c257-44ec-a3f2-250315274fe4" providerId="ADAL" clId="{81B73C35-808C-421E-9433-7558B1B9C364}" dt="2019-09-25T17:47:32.488" v="2499" actId="14100"/>
          <ac:spMkLst>
            <pc:docMk/>
            <pc:sldMk cId="3014644360" sldId="256"/>
            <ac:spMk id="3" creationId="{62C60B1F-B9E4-4ACC-8B79-AC12F3549842}"/>
          </ac:spMkLst>
        </pc:spChg>
        <pc:spChg chg="add del">
          <ac:chgData name="Avelino Correia" userId="68b5aa0f-c257-44ec-a3f2-250315274fe4" providerId="ADAL" clId="{81B73C35-808C-421E-9433-7558B1B9C364}" dt="2019-09-24T17:06:31.144" v="544" actId="26606"/>
          <ac:spMkLst>
            <pc:docMk/>
            <pc:sldMk cId="3014644360" sldId="256"/>
            <ac:spMk id="10" creationId="{B9951BD9-0868-4CDB-ACD6-9C4209B5E412}"/>
          </ac:spMkLst>
        </pc:spChg>
        <pc:spChg chg="add">
          <ac:chgData name="Avelino Correia" userId="68b5aa0f-c257-44ec-a3f2-250315274fe4" providerId="ADAL" clId="{81B73C35-808C-421E-9433-7558B1B9C364}" dt="2019-09-24T17:13:39.234" v="600" actId="26606"/>
          <ac:spMkLst>
            <pc:docMk/>
            <pc:sldMk cId="3014644360" sldId="256"/>
            <ac:spMk id="11" creationId="{B9951BD9-0868-4CDB-ACD6-9C4209B5E412}"/>
          </ac:spMkLst>
        </pc:spChg>
        <pc:spChg chg="add del">
          <ac:chgData name="Avelino Correia" userId="68b5aa0f-c257-44ec-a3f2-250315274fe4" providerId="ADAL" clId="{81B73C35-808C-421E-9433-7558B1B9C364}" dt="2019-09-24T17:07:57.448" v="553" actId="26606"/>
          <ac:spMkLst>
            <pc:docMk/>
            <pc:sldMk cId="3014644360" sldId="256"/>
            <ac:spMk id="12" creationId="{61B2A784-4501-42A8-86DF-DB27DE395089}"/>
          </ac:spMkLst>
        </pc:spChg>
        <pc:spChg chg="add del">
          <ac:chgData name="Avelino Correia" userId="68b5aa0f-c257-44ec-a3f2-250315274fe4" providerId="ADAL" clId="{81B73C35-808C-421E-9433-7558B1B9C364}" dt="2019-09-24T17:07:57.448" v="553" actId="26606"/>
          <ac:spMkLst>
            <pc:docMk/>
            <pc:sldMk cId="3014644360" sldId="256"/>
            <ac:spMk id="14" creationId="{3BD53A9B-9757-4152-AC12-68721FC8A16F}"/>
          </ac:spMkLst>
        </pc:spChg>
        <pc:spChg chg="add del">
          <ac:chgData name="Avelino Correia" userId="68b5aa0f-c257-44ec-a3f2-250315274fe4" providerId="ADAL" clId="{81B73C35-808C-421E-9433-7558B1B9C364}" dt="2019-09-24T17:07:39.146" v="548" actId="26606"/>
          <ac:spMkLst>
            <pc:docMk/>
            <pc:sldMk cId="3014644360" sldId="256"/>
            <ac:spMk id="19" creationId="{557ADA24-F07F-4AF3-A108-8B0538C1BB87}"/>
          </ac:spMkLst>
        </pc:spChg>
        <pc:spChg chg="add del">
          <ac:chgData name="Avelino Correia" userId="68b5aa0f-c257-44ec-a3f2-250315274fe4" providerId="ADAL" clId="{81B73C35-808C-421E-9433-7558B1B9C364}" dt="2019-09-24T17:07:56.847" v="552" actId="26606"/>
          <ac:spMkLst>
            <pc:docMk/>
            <pc:sldMk cId="3014644360" sldId="256"/>
            <ac:spMk id="22" creationId="{9BD0A92D-399A-41B4-B955-6B72A41B74A9}"/>
          </ac:spMkLst>
        </pc:spChg>
        <pc:spChg chg="add del">
          <ac:chgData name="Avelino Correia" userId="68b5aa0f-c257-44ec-a3f2-250315274fe4" providerId="ADAL" clId="{81B73C35-808C-421E-9433-7558B1B9C364}" dt="2019-09-24T17:07:56.847" v="552" actId="26606"/>
          <ac:spMkLst>
            <pc:docMk/>
            <pc:sldMk cId="3014644360" sldId="256"/>
            <ac:spMk id="23" creationId="{9FA51AA9-DFBD-4CB2-9C70-26DAC24A34C0}"/>
          </ac:spMkLst>
        </pc:spChg>
        <pc:spChg chg="add del">
          <ac:chgData name="Avelino Correia" userId="68b5aa0f-c257-44ec-a3f2-250315274fe4" providerId="ADAL" clId="{81B73C35-808C-421E-9433-7558B1B9C364}" dt="2019-09-24T17:07:56.847" v="552" actId="26606"/>
          <ac:spMkLst>
            <pc:docMk/>
            <pc:sldMk cId="3014644360" sldId="256"/>
            <ac:spMk id="25" creationId="{D5905D0D-FE5E-454B-A340-4DE821C09E8B}"/>
          </ac:spMkLst>
        </pc:spChg>
        <pc:picChg chg="add del mod">
          <ac:chgData name="Avelino Correia" userId="68b5aa0f-c257-44ec-a3f2-250315274fe4" providerId="ADAL" clId="{81B73C35-808C-421E-9433-7558B1B9C364}" dt="2019-10-03T12:21:21.613" v="2592" actId="931"/>
          <ac:picMkLst>
            <pc:docMk/>
            <pc:sldMk cId="3014644360" sldId="256"/>
            <ac:picMk id="5" creationId="{16A8B934-FDFF-473A-9022-8DE936B80B85}"/>
          </ac:picMkLst>
        </pc:picChg>
        <pc:picChg chg="add del mod ord">
          <ac:chgData name="Avelino Correia" userId="68b5aa0f-c257-44ec-a3f2-250315274fe4" providerId="ADAL" clId="{81B73C35-808C-421E-9433-7558B1B9C364}" dt="2019-09-24T17:07:58.710" v="557" actId="931"/>
          <ac:picMkLst>
            <pc:docMk/>
            <pc:sldMk cId="3014644360" sldId="256"/>
            <ac:picMk id="5" creationId="{C3D6F40E-0681-4FF4-B133-9609B956283F}"/>
          </ac:picMkLst>
        </pc:picChg>
        <pc:picChg chg="add del mod ord">
          <ac:chgData name="Avelino Correia" userId="68b5aa0f-c257-44ec-a3f2-250315274fe4" providerId="ADAL" clId="{81B73C35-808C-421E-9433-7558B1B9C364}" dt="2019-09-24T17:07:57.782" v="554" actId="931"/>
          <ac:picMkLst>
            <pc:docMk/>
            <pc:sldMk cId="3014644360" sldId="256"/>
            <ac:picMk id="7" creationId="{FF143F43-4ADD-432C-A1D7-E98EEED9DE82}"/>
          </ac:picMkLst>
        </pc:picChg>
        <pc:picChg chg="add mod ord">
          <ac:chgData name="Avelino Correia" userId="68b5aa0f-c257-44ec-a3f2-250315274fe4" providerId="ADAL" clId="{81B73C35-808C-421E-9433-7558B1B9C364}" dt="2019-10-03T12:21:22.316" v="2593" actId="14100"/>
          <ac:picMkLst>
            <pc:docMk/>
            <pc:sldMk cId="3014644360" sldId="256"/>
            <ac:picMk id="9" creationId="{7ED62238-4AAF-41C5-AD2E-DC54D42FA52E}"/>
          </ac:picMkLst>
        </pc:picChg>
        <pc:picChg chg="add del">
          <ac:chgData name="Avelino Correia" userId="68b5aa0f-c257-44ec-a3f2-250315274fe4" providerId="ADAL" clId="{81B73C35-808C-421E-9433-7558B1B9C364}" dt="2019-09-24T17:07:56.847" v="552" actId="26606"/>
          <ac:picMkLst>
            <pc:docMk/>
            <pc:sldMk cId="3014644360" sldId="256"/>
            <ac:picMk id="21" creationId="{D6A49DF9-534D-4905-8F46-02AB63EB6F34}"/>
          </ac:picMkLst>
        </pc:picChg>
      </pc:sldChg>
      <pc:sldChg chg="addSp delSp modSp add ord setBg">
        <pc:chgData name="Avelino Correia" userId="68b5aa0f-c257-44ec-a3f2-250315274fe4" providerId="ADAL" clId="{81B73C35-808C-421E-9433-7558B1B9C364}" dt="2019-09-25T12:24:06.577" v="1680"/>
        <pc:sldMkLst>
          <pc:docMk/>
          <pc:sldMk cId="2517615286" sldId="257"/>
        </pc:sldMkLst>
        <pc:spChg chg="mod">
          <ac:chgData name="Avelino Correia" userId="68b5aa0f-c257-44ec-a3f2-250315274fe4" providerId="ADAL" clId="{81B73C35-808C-421E-9433-7558B1B9C364}" dt="2019-09-24T18:02:03.223" v="1019" actId="14100"/>
          <ac:spMkLst>
            <pc:docMk/>
            <pc:sldMk cId="2517615286" sldId="257"/>
            <ac:spMk id="2" creationId="{AA069C69-78BD-4CA8-858C-827C7AF06D94}"/>
          </ac:spMkLst>
        </pc:spChg>
        <pc:spChg chg="del mod">
          <ac:chgData name="Avelino Correia" userId="68b5aa0f-c257-44ec-a3f2-250315274fe4" providerId="ADAL" clId="{81B73C35-808C-421E-9433-7558B1B9C364}" dt="2019-09-23T20:24:24.047" v="67" actId="478"/>
          <ac:spMkLst>
            <pc:docMk/>
            <pc:sldMk cId="2517615286" sldId="257"/>
            <ac:spMk id="3" creationId="{3A30937C-0B8F-4FCD-A160-FCB4917DCA82}"/>
          </ac:spMkLst>
        </pc:spChg>
        <pc:spChg chg="add del mod">
          <ac:chgData name="Avelino Correia" userId="68b5aa0f-c257-44ec-a3f2-250315274fe4" providerId="ADAL" clId="{81B73C35-808C-421E-9433-7558B1B9C364}" dt="2019-09-23T20:24:45.265" v="72" actId="478"/>
          <ac:spMkLst>
            <pc:docMk/>
            <pc:sldMk cId="2517615286" sldId="257"/>
            <ac:spMk id="4" creationId="{0E2BA316-F36E-40C3-9E70-A3741216B6DF}"/>
          </ac:spMkLst>
        </pc:spChg>
        <pc:spChg chg="add del mod">
          <ac:chgData name="Avelino Correia" userId="68b5aa0f-c257-44ec-a3f2-250315274fe4" providerId="ADAL" clId="{81B73C35-808C-421E-9433-7558B1B9C364}" dt="2019-09-24T17:02:33.953" v="503" actId="478"/>
          <ac:spMkLst>
            <pc:docMk/>
            <pc:sldMk cId="2517615286" sldId="257"/>
            <ac:spMk id="5" creationId="{D5B953E5-E7AC-4C14-BF43-1307694CC1C9}"/>
          </ac:spMkLst>
        </pc:spChg>
        <pc:spChg chg="add del mod">
          <ac:chgData name="Avelino Correia" userId="68b5aa0f-c257-44ec-a3f2-250315274fe4" providerId="ADAL" clId="{81B73C35-808C-421E-9433-7558B1B9C364}" dt="2019-09-24T17:25:12.050" v="653" actId="478"/>
          <ac:spMkLst>
            <pc:docMk/>
            <pc:sldMk cId="2517615286" sldId="257"/>
            <ac:spMk id="6" creationId="{C90CD3D4-23EF-4C4A-8018-AC82E688844C}"/>
          </ac:spMkLst>
        </pc:spChg>
        <pc:spChg chg="add del mod">
          <ac:chgData name="Avelino Correia" userId="68b5aa0f-c257-44ec-a3f2-250315274fe4" providerId="ADAL" clId="{81B73C35-808C-421E-9433-7558B1B9C364}" dt="2019-09-24T17:25:14.939" v="654" actId="478"/>
          <ac:spMkLst>
            <pc:docMk/>
            <pc:sldMk cId="2517615286" sldId="257"/>
            <ac:spMk id="10" creationId="{B8A0BF64-3C0C-4707-9139-B25E8323A08C}"/>
          </ac:spMkLst>
        </pc:spChg>
        <pc:graphicFrameChg chg="add del mod">
          <ac:chgData name="Avelino Correia" userId="68b5aa0f-c257-44ec-a3f2-250315274fe4" providerId="ADAL" clId="{81B73C35-808C-421E-9433-7558B1B9C364}" dt="2019-09-24T17:30:08.960" v="757" actId="478"/>
          <ac:graphicFrameMkLst>
            <pc:docMk/>
            <pc:sldMk cId="2517615286" sldId="257"/>
            <ac:graphicFrameMk id="9" creationId="{A8564B70-0D71-4ED3-BE80-2917CB4CF48A}"/>
          </ac:graphicFrameMkLst>
        </pc:graphicFrameChg>
        <pc:graphicFrameChg chg="add mod">
          <ac:chgData name="Avelino Correia" userId="68b5aa0f-c257-44ec-a3f2-250315274fe4" providerId="ADAL" clId="{81B73C35-808C-421E-9433-7558B1B9C364}" dt="2019-09-24T17:45:16.611" v="830" actId="207"/>
          <ac:graphicFrameMkLst>
            <pc:docMk/>
            <pc:sldMk cId="2517615286" sldId="257"/>
            <ac:graphicFrameMk id="11" creationId="{DDCE01D8-F34E-40E6-96FB-46A836C9712D}"/>
          </ac:graphicFrameMkLst>
        </pc:graphicFrameChg>
        <pc:picChg chg="add del mod">
          <ac:chgData name="Avelino Correia" userId="68b5aa0f-c257-44ec-a3f2-250315274fe4" providerId="ADAL" clId="{81B73C35-808C-421E-9433-7558B1B9C364}" dt="2019-09-24T16:04:13.573" v="129" actId="478"/>
          <ac:picMkLst>
            <pc:docMk/>
            <pc:sldMk cId="2517615286" sldId="257"/>
            <ac:picMk id="4" creationId="{23FE2F02-C2B9-4CCC-8F00-CD04D33F048C}"/>
          </ac:picMkLst>
        </pc:picChg>
        <pc:picChg chg="add del mod">
          <ac:chgData name="Avelino Correia" userId="68b5aa0f-c257-44ec-a3f2-250315274fe4" providerId="ADAL" clId="{81B73C35-808C-421E-9433-7558B1B9C364}" dt="2019-09-24T17:24:57.998" v="650" actId="478"/>
          <ac:picMkLst>
            <pc:docMk/>
            <pc:sldMk cId="2517615286" sldId="257"/>
            <ac:picMk id="8" creationId="{EBD9B2A0-AF34-4AFD-86FF-C669366BC440}"/>
          </ac:picMkLst>
        </pc:picChg>
        <pc:picChg chg="add del mod">
          <ac:chgData name="Avelino Correia" userId="68b5aa0f-c257-44ec-a3f2-250315274fe4" providerId="ADAL" clId="{81B73C35-808C-421E-9433-7558B1B9C364}" dt="2019-09-24T17:25:09.179" v="652" actId="478"/>
          <ac:picMkLst>
            <pc:docMk/>
            <pc:sldMk cId="2517615286" sldId="257"/>
            <ac:picMk id="1026" creationId="{06E3DCC1-9291-4FDF-BB26-CF402007BBEC}"/>
          </ac:picMkLst>
        </pc:picChg>
      </pc:sldChg>
      <pc:sldChg chg="addSp delSp modSp add mod ord setBg modAnim">
        <pc:chgData name="Avelino Correia" userId="68b5aa0f-c257-44ec-a3f2-250315274fe4" providerId="ADAL" clId="{81B73C35-808C-421E-9433-7558B1B9C364}" dt="2019-09-25T13:25:00.993" v="1910"/>
        <pc:sldMkLst>
          <pc:docMk/>
          <pc:sldMk cId="1679465925" sldId="258"/>
        </pc:sldMkLst>
        <pc:spChg chg="mod">
          <ac:chgData name="Avelino Correia" userId="68b5aa0f-c257-44ec-a3f2-250315274fe4" providerId="ADAL" clId="{81B73C35-808C-421E-9433-7558B1B9C364}" dt="2019-09-24T18:14:32.135" v="1188" actId="962"/>
          <ac:spMkLst>
            <pc:docMk/>
            <pc:sldMk cId="1679465925" sldId="258"/>
            <ac:spMk id="2" creationId="{77D99E70-AD20-464F-B305-309EC2EC11B3}"/>
          </ac:spMkLst>
        </pc:spChg>
        <pc:spChg chg="add del mod">
          <ac:chgData name="Avelino Correia" userId="68b5aa0f-c257-44ec-a3f2-250315274fe4" providerId="ADAL" clId="{81B73C35-808C-421E-9433-7558B1B9C364}" dt="2019-09-24T16:07:12.053" v="130"/>
          <ac:spMkLst>
            <pc:docMk/>
            <pc:sldMk cId="1679465925" sldId="258"/>
            <ac:spMk id="4" creationId="{94F56938-D5D5-4D43-8EA8-131470F905D6}"/>
          </ac:spMkLst>
        </pc:spChg>
        <pc:spChg chg="add del mod">
          <ac:chgData name="Avelino Correia" userId="68b5aa0f-c257-44ec-a3f2-250315274fe4" providerId="ADAL" clId="{81B73C35-808C-421E-9433-7558B1B9C364}" dt="2019-09-24T18:02:16.938" v="1020" actId="478"/>
          <ac:spMkLst>
            <pc:docMk/>
            <pc:sldMk cId="1679465925" sldId="258"/>
            <ac:spMk id="5" creationId="{5124BD7E-2929-4733-90A1-EF04A67B28C2}"/>
          </ac:spMkLst>
        </pc:spChg>
        <pc:spChg chg="add mod">
          <ac:chgData name="Avelino Correia" userId="68b5aa0f-c257-44ec-a3f2-250315274fe4" providerId="ADAL" clId="{81B73C35-808C-421E-9433-7558B1B9C364}" dt="2019-09-24T18:19:40.701" v="1311" actId="1076"/>
          <ac:spMkLst>
            <pc:docMk/>
            <pc:sldMk cId="1679465925" sldId="258"/>
            <ac:spMk id="7" creationId="{04D9386B-CB38-466C-BE37-7099C913F4F5}"/>
          </ac:spMkLst>
        </pc:spChg>
        <pc:spChg chg="add">
          <ac:chgData name="Avelino Correia" userId="68b5aa0f-c257-44ec-a3f2-250315274fe4" providerId="ADAL" clId="{81B73C35-808C-421E-9433-7558B1B9C364}" dt="2019-09-24T18:13:57.036" v="1185" actId="26606"/>
          <ac:spMkLst>
            <pc:docMk/>
            <pc:sldMk cId="1679465925" sldId="258"/>
            <ac:spMk id="11" creationId="{823AC064-BC96-4F32-8AE1-B2FD38754823}"/>
          </ac:spMkLst>
        </pc:spChg>
        <pc:spChg chg="add mod">
          <ac:chgData name="Avelino Correia" userId="68b5aa0f-c257-44ec-a3f2-250315274fe4" providerId="ADAL" clId="{81B73C35-808C-421E-9433-7558B1B9C364}" dt="2019-09-24T18:21:46.508" v="1323" actId="20577"/>
          <ac:spMkLst>
            <pc:docMk/>
            <pc:sldMk cId="1679465925" sldId="258"/>
            <ac:spMk id="14" creationId="{DA2D2020-571B-412D-8659-3A6506AE17F6}"/>
          </ac:spMkLst>
        </pc:spChg>
        <pc:graphicFrameChg chg="add del mod">
          <ac:chgData name="Avelino Correia" userId="68b5aa0f-c257-44ec-a3f2-250315274fe4" providerId="ADAL" clId="{81B73C35-808C-421E-9433-7558B1B9C364}" dt="2019-09-24T16:00:10.496" v="118" actId="478"/>
          <ac:graphicFrameMkLst>
            <pc:docMk/>
            <pc:sldMk cId="1679465925" sldId="258"/>
            <ac:graphicFrameMk id="3" creationId="{324ABDFD-1F88-410A-89DC-38A77551E5CE}"/>
          </ac:graphicFrameMkLst>
        </pc:graphicFrameChg>
        <pc:picChg chg="add mod ord">
          <ac:chgData name="Avelino Correia" userId="68b5aa0f-c257-44ec-a3f2-250315274fe4" providerId="ADAL" clId="{81B73C35-808C-421E-9433-7558B1B9C364}" dt="2019-09-24T18:19:31.578" v="1309" actId="14100"/>
          <ac:picMkLst>
            <pc:docMk/>
            <pc:sldMk cId="1679465925" sldId="258"/>
            <ac:picMk id="4" creationId="{9C732190-7E83-4CB9-9834-B6228D3C1305}"/>
          </ac:picMkLst>
        </pc:picChg>
        <pc:picChg chg="add mod">
          <ac:chgData name="Avelino Correia" userId="68b5aa0f-c257-44ec-a3f2-250315274fe4" providerId="ADAL" clId="{81B73C35-808C-421E-9433-7558B1B9C364}" dt="2019-09-24T18:19:19.833" v="1306" actId="1076"/>
          <ac:picMkLst>
            <pc:docMk/>
            <pc:sldMk cId="1679465925" sldId="258"/>
            <ac:picMk id="6" creationId="{B10BAD1C-95A9-4BA5-81C3-3186B48EDE30}"/>
          </ac:picMkLst>
        </pc:picChg>
        <pc:picChg chg="add mod">
          <ac:chgData name="Avelino Correia" userId="68b5aa0f-c257-44ec-a3f2-250315274fe4" providerId="ADAL" clId="{81B73C35-808C-421E-9433-7558B1B9C364}" dt="2019-09-25T13:24:21.257" v="1890" actId="1076"/>
          <ac:picMkLst>
            <pc:docMk/>
            <pc:sldMk cId="1679465925" sldId="258"/>
            <ac:picMk id="9" creationId="{61D21BF9-DB23-480A-82BB-E5C3BA1BD024}"/>
          </ac:picMkLst>
        </pc:picChg>
        <pc:picChg chg="add mod">
          <ac:chgData name="Avelino Correia" userId="68b5aa0f-c257-44ec-a3f2-250315274fe4" providerId="ADAL" clId="{81B73C35-808C-421E-9433-7558B1B9C364}" dt="2019-09-25T13:24:48.884" v="1908" actId="1076"/>
          <ac:picMkLst>
            <pc:docMk/>
            <pc:sldMk cId="1679465925" sldId="258"/>
            <ac:picMk id="16" creationId="{90CE06AB-95E2-4B11-9B0E-5AFDF1036664}"/>
          </ac:picMkLst>
        </pc:picChg>
        <pc:cxnChg chg="add">
          <ac:chgData name="Avelino Correia" userId="68b5aa0f-c257-44ec-a3f2-250315274fe4" providerId="ADAL" clId="{81B73C35-808C-421E-9433-7558B1B9C364}" dt="2019-09-24T18:13:57.036" v="1185" actId="26606"/>
          <ac:cxnSpMkLst>
            <pc:docMk/>
            <pc:sldMk cId="1679465925" sldId="258"/>
            <ac:cxnSpMk id="13" creationId="{7E7C77BC-7138-40B1-A15B-20F57A494629}"/>
          </ac:cxnSpMkLst>
        </pc:cxnChg>
        <pc:cxnChg chg="add">
          <ac:chgData name="Avelino Correia" userId="68b5aa0f-c257-44ec-a3f2-250315274fe4" providerId="ADAL" clId="{81B73C35-808C-421E-9433-7558B1B9C364}" dt="2019-09-24T18:13:57.036" v="1185" actId="26606"/>
          <ac:cxnSpMkLst>
            <pc:docMk/>
            <pc:sldMk cId="1679465925" sldId="258"/>
            <ac:cxnSpMk id="15" creationId="{DB146403-F3D6-484B-B2ED-97F9565D0370}"/>
          </ac:cxnSpMkLst>
        </pc:cxnChg>
      </pc:sldChg>
      <pc:sldChg chg="addSp modSp add del modAnim">
        <pc:chgData name="Avelino Correia" userId="68b5aa0f-c257-44ec-a3f2-250315274fe4" providerId="ADAL" clId="{81B73C35-808C-421E-9433-7558B1B9C364}" dt="2019-09-24T18:01:40.654" v="1015" actId="2696"/>
        <pc:sldMkLst>
          <pc:docMk/>
          <pc:sldMk cId="1385927402" sldId="259"/>
        </pc:sldMkLst>
        <pc:spChg chg="mod">
          <ac:chgData name="Avelino Correia" userId="68b5aa0f-c257-44ec-a3f2-250315274fe4" providerId="ADAL" clId="{81B73C35-808C-421E-9433-7558B1B9C364}" dt="2019-09-24T17:15:08.707" v="605" actId="207"/>
          <ac:spMkLst>
            <pc:docMk/>
            <pc:sldMk cId="1385927402" sldId="259"/>
            <ac:spMk id="2" creationId="{C4A467DA-4C3F-46E3-BE23-21775EC58A1F}"/>
          </ac:spMkLst>
        </pc:spChg>
        <pc:spChg chg="add mod">
          <ac:chgData name="Avelino Correia" userId="68b5aa0f-c257-44ec-a3f2-250315274fe4" providerId="ADAL" clId="{81B73C35-808C-421E-9433-7558B1B9C364}" dt="2019-09-24T17:16:57.893" v="622" actId="1076"/>
          <ac:spMkLst>
            <pc:docMk/>
            <pc:sldMk cId="1385927402" sldId="259"/>
            <ac:spMk id="3" creationId="{EFF4D93E-A19D-40B2-9550-155714EC47DC}"/>
          </ac:spMkLst>
        </pc:spChg>
        <pc:picChg chg="add mod">
          <ac:chgData name="Avelino Correia" userId="68b5aa0f-c257-44ec-a3f2-250315274fe4" providerId="ADAL" clId="{81B73C35-808C-421E-9433-7558B1B9C364}" dt="2019-09-24T17:20:57.185" v="630" actId="14100"/>
          <ac:picMkLst>
            <pc:docMk/>
            <pc:sldMk cId="1385927402" sldId="259"/>
            <ac:picMk id="2050" creationId="{94ACACE6-0A18-4B1C-8601-020CCA202C52}"/>
          </ac:picMkLst>
        </pc:picChg>
      </pc:sldChg>
      <pc:sldChg chg="addSp delSp modSp add mod ord setBg modAnim">
        <pc:chgData name="Avelino Correia" userId="68b5aa0f-c257-44ec-a3f2-250315274fe4" providerId="ADAL" clId="{81B73C35-808C-421E-9433-7558B1B9C364}" dt="2019-09-25T13:03:25.426" v="1810"/>
        <pc:sldMkLst>
          <pc:docMk/>
          <pc:sldMk cId="2205689083" sldId="259"/>
        </pc:sldMkLst>
        <pc:spChg chg="del mod">
          <ac:chgData name="Avelino Correia" userId="68b5aa0f-c257-44ec-a3f2-250315274fe4" providerId="ADAL" clId="{81B73C35-808C-421E-9433-7558B1B9C364}" dt="2019-09-24T18:16:08.336" v="1235" actId="478"/>
          <ac:spMkLst>
            <pc:docMk/>
            <pc:sldMk cId="2205689083" sldId="259"/>
            <ac:spMk id="2" creationId="{689F9AA0-D077-42A9-9C0B-3647677F7158}"/>
          </ac:spMkLst>
        </pc:spChg>
        <pc:spChg chg="add del mod">
          <ac:chgData name="Avelino Correia" userId="68b5aa0f-c257-44ec-a3f2-250315274fe4" providerId="ADAL" clId="{81B73C35-808C-421E-9433-7558B1B9C364}" dt="2019-09-24T18:18:50.857" v="1304" actId="478"/>
          <ac:spMkLst>
            <pc:docMk/>
            <pc:sldMk cId="2205689083" sldId="259"/>
            <ac:spMk id="3" creationId="{1CB7CAB6-8E18-4C27-80FF-41BD0DE4B652}"/>
          </ac:spMkLst>
        </pc:spChg>
        <pc:spChg chg="add del mod">
          <ac:chgData name="Avelino Correia" userId="68b5aa0f-c257-44ec-a3f2-250315274fe4" providerId="ADAL" clId="{81B73C35-808C-421E-9433-7558B1B9C364}" dt="2019-09-24T19:23:55.664" v="1505" actId="478"/>
          <ac:spMkLst>
            <pc:docMk/>
            <pc:sldMk cId="2205689083" sldId="259"/>
            <ac:spMk id="5" creationId="{6C99ECD6-0647-462D-8C68-632A325225B5}"/>
          </ac:spMkLst>
        </pc:spChg>
        <pc:spChg chg="add mod">
          <ac:chgData name="Avelino Correia" userId="68b5aa0f-c257-44ec-a3f2-250315274fe4" providerId="ADAL" clId="{81B73C35-808C-421E-9433-7558B1B9C364}" dt="2019-09-25T12:48:18.135" v="1708" actId="207"/>
          <ac:spMkLst>
            <pc:docMk/>
            <pc:sldMk cId="2205689083" sldId="259"/>
            <ac:spMk id="6" creationId="{61826242-FFA3-4295-AD24-90234CC67430}"/>
          </ac:spMkLst>
        </pc:spChg>
        <pc:spChg chg="add mod">
          <ac:chgData name="Avelino Correia" userId="68b5aa0f-c257-44ec-a3f2-250315274fe4" providerId="ADAL" clId="{81B73C35-808C-421E-9433-7558B1B9C364}" dt="2019-09-25T12:48:49.295" v="1709" actId="1582"/>
          <ac:spMkLst>
            <pc:docMk/>
            <pc:sldMk cId="2205689083" sldId="259"/>
            <ac:spMk id="7" creationId="{8FD061CE-F03D-4805-A05C-9BDD74A0EF77}"/>
          </ac:spMkLst>
        </pc:spChg>
        <pc:spChg chg="add del">
          <ac:chgData name="Avelino Correia" userId="68b5aa0f-c257-44ec-a3f2-250315274fe4" providerId="ADAL" clId="{81B73C35-808C-421E-9433-7558B1B9C364}" dt="2019-09-24T19:19:42.096" v="1430" actId="26606"/>
          <ac:spMkLst>
            <pc:docMk/>
            <pc:sldMk cId="2205689083" sldId="259"/>
            <ac:spMk id="8" creationId="{32BC26D8-82FB-445E-AA49-62A77D7C1EE0}"/>
          </ac:spMkLst>
        </pc:spChg>
        <pc:spChg chg="add del">
          <ac:chgData name="Avelino Correia" userId="68b5aa0f-c257-44ec-a3f2-250315274fe4" providerId="ADAL" clId="{81B73C35-808C-421E-9433-7558B1B9C364}" dt="2019-09-24T19:20:34.507" v="1439" actId="26606"/>
          <ac:spMkLst>
            <pc:docMk/>
            <pc:sldMk cId="2205689083" sldId="259"/>
            <ac:spMk id="9" creationId="{A9F529C3-C941-49FD-8C67-82F134F64BDB}"/>
          </ac:spMkLst>
        </pc:spChg>
        <pc:spChg chg="add del">
          <ac:chgData name="Avelino Correia" userId="68b5aa0f-c257-44ec-a3f2-250315274fe4" providerId="ADAL" clId="{81B73C35-808C-421E-9433-7558B1B9C364}" dt="2019-09-24T19:19:42.096" v="1430" actId="26606"/>
          <ac:spMkLst>
            <pc:docMk/>
            <pc:sldMk cId="2205689083" sldId="259"/>
            <ac:spMk id="10" creationId="{CB44330D-EA18-4254-AA95-EB49948539B8}"/>
          </ac:spMkLst>
        </pc:spChg>
        <pc:spChg chg="add del">
          <ac:chgData name="Avelino Correia" userId="68b5aa0f-c257-44ec-a3f2-250315274fe4" providerId="ADAL" clId="{81B73C35-808C-421E-9433-7558B1B9C364}" dt="2019-09-24T19:20:34.507" v="1439" actId="26606"/>
          <ac:spMkLst>
            <pc:docMk/>
            <pc:sldMk cId="2205689083" sldId="259"/>
            <ac:spMk id="11" creationId="{20586029-32A0-47E5-9AEC-AE3ABA6B94D0}"/>
          </ac:spMkLst>
        </pc:spChg>
        <pc:picChg chg="add del">
          <ac:chgData name="Avelino Correia" userId="68b5aa0f-c257-44ec-a3f2-250315274fe4" providerId="ADAL" clId="{81B73C35-808C-421E-9433-7558B1B9C364}" dt="2019-09-24T19:18:56.491" v="1426" actId="478"/>
          <ac:picMkLst>
            <pc:docMk/>
            <pc:sldMk cId="2205689083" sldId="259"/>
            <ac:picMk id="2" creationId="{17671AB3-47EC-4D3B-B959-9D204D4DBA69}"/>
          </ac:picMkLst>
        </pc:picChg>
        <pc:picChg chg="add mod ord">
          <ac:chgData name="Avelino Correia" userId="68b5aa0f-c257-44ec-a3f2-250315274fe4" providerId="ADAL" clId="{81B73C35-808C-421E-9433-7558B1B9C364}" dt="2019-09-24T19:24:24.160" v="1514" actId="14100"/>
          <ac:picMkLst>
            <pc:docMk/>
            <pc:sldMk cId="2205689083" sldId="259"/>
            <ac:picMk id="3" creationId="{7CF4B86A-C883-45CA-B947-72C208E24BC7}"/>
          </ac:picMkLst>
        </pc:picChg>
        <pc:picChg chg="add del mod">
          <ac:chgData name="Avelino Correia" userId="68b5aa0f-c257-44ec-a3f2-250315274fe4" providerId="ADAL" clId="{81B73C35-808C-421E-9433-7558B1B9C364}" dt="2019-09-24T19:22:38.722" v="1456" actId="478"/>
          <ac:picMkLst>
            <pc:docMk/>
            <pc:sldMk cId="2205689083" sldId="259"/>
            <ac:picMk id="4" creationId="{69945D79-A7BA-4792-9D64-8F077BFAA1B7}"/>
          </ac:picMkLst>
        </pc:picChg>
        <pc:picChg chg="add mod">
          <ac:chgData name="Avelino Correia" userId="68b5aa0f-c257-44ec-a3f2-250315274fe4" providerId="ADAL" clId="{81B73C35-808C-421E-9433-7558B1B9C364}" dt="2019-09-25T13:03:19.796" v="1809" actId="1076"/>
          <ac:picMkLst>
            <pc:docMk/>
            <pc:sldMk cId="2205689083" sldId="259"/>
            <ac:picMk id="5" creationId="{FC964980-F4E3-4CB7-89E9-C6089F4B087E}"/>
          </ac:picMkLst>
        </pc:picChg>
        <pc:cxnChg chg="add del">
          <ac:chgData name="Avelino Correia" userId="68b5aa0f-c257-44ec-a3f2-250315274fe4" providerId="ADAL" clId="{81B73C35-808C-421E-9433-7558B1B9C364}" dt="2019-09-24T19:20:34.507" v="1439" actId="26606"/>
          <ac:cxnSpMkLst>
            <pc:docMk/>
            <pc:sldMk cId="2205689083" sldId="259"/>
            <ac:cxnSpMk id="13" creationId="{8C730EAB-A532-4295-A302-FB4B90DB9F5E}"/>
          </ac:cxnSpMkLst>
        </pc:cxnChg>
      </pc:sldChg>
      <pc:sldChg chg="addSp delSp modSp add mod setBg">
        <pc:chgData name="Avelino Correia" userId="68b5aa0f-c257-44ec-a3f2-250315274fe4" providerId="ADAL" clId="{81B73C35-808C-421E-9433-7558B1B9C364}" dt="2019-09-25T13:10:00.557" v="1877" actId="1036"/>
        <pc:sldMkLst>
          <pc:docMk/>
          <pc:sldMk cId="2555764385" sldId="260"/>
        </pc:sldMkLst>
        <pc:spChg chg="mod">
          <ac:chgData name="Avelino Correia" userId="68b5aa0f-c257-44ec-a3f2-250315274fe4" providerId="ADAL" clId="{81B73C35-808C-421E-9433-7558B1B9C364}" dt="2019-09-25T12:25:26.046" v="1689" actId="20577"/>
          <ac:spMkLst>
            <pc:docMk/>
            <pc:sldMk cId="2555764385" sldId="260"/>
            <ac:spMk id="2" creationId="{58CE4483-DF62-4D15-9A1E-01928427C0F4}"/>
          </ac:spMkLst>
        </pc:spChg>
        <pc:spChg chg="add mod">
          <ac:chgData name="Avelino Correia" userId="68b5aa0f-c257-44ec-a3f2-250315274fe4" providerId="ADAL" clId="{81B73C35-808C-421E-9433-7558B1B9C364}" dt="2019-09-25T13:08:26.231" v="1862" actId="1076"/>
          <ac:spMkLst>
            <pc:docMk/>
            <pc:sldMk cId="2555764385" sldId="260"/>
            <ac:spMk id="4" creationId="{E11F3853-BD27-416E-973B-D2EF83A2B471}"/>
          </ac:spMkLst>
        </pc:spChg>
        <pc:spChg chg="add del mod">
          <ac:chgData name="Avelino Correia" userId="68b5aa0f-c257-44ec-a3f2-250315274fe4" providerId="ADAL" clId="{81B73C35-808C-421E-9433-7558B1B9C364}" dt="2019-09-25T13:09:45.721" v="1872" actId="478"/>
          <ac:spMkLst>
            <pc:docMk/>
            <pc:sldMk cId="2555764385" sldId="260"/>
            <ac:spMk id="5" creationId="{C0ACF641-7C28-4092-BAF5-A9F75E5F56B2}"/>
          </ac:spMkLst>
        </pc:spChg>
        <pc:spChg chg="add">
          <ac:chgData name="Avelino Correia" userId="68b5aa0f-c257-44ec-a3f2-250315274fe4" providerId="ADAL" clId="{81B73C35-808C-421E-9433-7558B1B9C364}" dt="2019-09-24T18:29:26.297" v="1364" actId="26606"/>
          <ac:spMkLst>
            <pc:docMk/>
            <pc:sldMk cId="2555764385" sldId="260"/>
            <ac:spMk id="8" creationId="{6753252F-4873-4F63-801D-CC719279A7D5}"/>
          </ac:spMkLst>
        </pc:spChg>
        <pc:spChg chg="add mod">
          <ac:chgData name="Avelino Correia" userId="68b5aa0f-c257-44ec-a3f2-250315274fe4" providerId="ADAL" clId="{81B73C35-808C-421E-9433-7558B1B9C364}" dt="2019-09-25T13:10:00.557" v="1877" actId="1036"/>
          <ac:spMkLst>
            <pc:docMk/>
            <pc:sldMk cId="2555764385" sldId="260"/>
            <ac:spMk id="9" creationId="{D1D0C41E-BC3B-4DFA-9105-769181F8C05F}"/>
          </ac:spMkLst>
        </pc:spChg>
        <pc:spChg chg="add">
          <ac:chgData name="Avelino Correia" userId="68b5aa0f-c257-44ec-a3f2-250315274fe4" providerId="ADAL" clId="{81B73C35-808C-421E-9433-7558B1B9C364}" dt="2019-09-24T18:29:26.297" v="1364" actId="26606"/>
          <ac:spMkLst>
            <pc:docMk/>
            <pc:sldMk cId="2555764385" sldId="260"/>
            <ac:spMk id="10" creationId="{047C8CCB-F95D-4249-92DD-651249D3535A}"/>
          </ac:spMkLst>
        </pc:spChg>
        <pc:picChg chg="add mod">
          <ac:chgData name="Avelino Correia" userId="68b5aa0f-c257-44ec-a3f2-250315274fe4" providerId="ADAL" clId="{81B73C35-808C-421E-9433-7558B1B9C364}" dt="2019-09-24T18:30:11.889" v="1381" actId="14100"/>
          <ac:picMkLst>
            <pc:docMk/>
            <pc:sldMk cId="2555764385" sldId="260"/>
            <ac:picMk id="3" creationId="{7B4CECFD-20AA-4B3F-A2F9-84752588A5D7}"/>
          </ac:picMkLst>
        </pc:picChg>
        <pc:picChg chg="add del mod">
          <ac:chgData name="Avelino Correia" userId="68b5aa0f-c257-44ec-a3f2-250315274fe4" providerId="ADAL" clId="{81B73C35-808C-421E-9433-7558B1B9C364}" dt="2019-09-24T18:27:35.706" v="1342" actId="478"/>
          <ac:picMkLst>
            <pc:docMk/>
            <pc:sldMk cId="2555764385" sldId="260"/>
            <ac:picMk id="4" creationId="{42491D79-5A26-40E9-B27E-51AD1BA9645C}"/>
          </ac:picMkLst>
        </pc:picChg>
        <pc:picChg chg="add del">
          <ac:chgData name="Avelino Correia" userId="68b5aa0f-c257-44ec-a3f2-250315274fe4" providerId="ADAL" clId="{81B73C35-808C-421E-9433-7558B1B9C364}" dt="2019-09-24T18:27:05.641" v="1337" actId="478"/>
          <ac:picMkLst>
            <pc:docMk/>
            <pc:sldMk cId="2555764385" sldId="260"/>
            <ac:picMk id="5" creationId="{3002F858-7A0C-4095-893A-2D6872887674}"/>
          </ac:picMkLst>
        </pc:picChg>
        <pc:picChg chg="add del mod">
          <ac:chgData name="Avelino Correia" userId="68b5aa0f-c257-44ec-a3f2-250315274fe4" providerId="ADAL" clId="{81B73C35-808C-421E-9433-7558B1B9C364}" dt="2019-09-24T18:29:11.089" v="1358" actId="478"/>
          <ac:picMkLst>
            <pc:docMk/>
            <pc:sldMk cId="2555764385" sldId="260"/>
            <ac:picMk id="6" creationId="{A1BD6D47-C205-45D6-A776-99D50B9F9C89}"/>
          </ac:picMkLst>
        </pc:picChg>
      </pc:sldChg>
      <pc:sldChg chg="addSp delSp modSp add del">
        <pc:chgData name="Avelino Correia" userId="68b5aa0f-c257-44ec-a3f2-250315274fe4" providerId="ADAL" clId="{81B73C35-808C-421E-9433-7558B1B9C364}" dt="2019-09-24T19:07:32.996" v="1397" actId="2696"/>
        <pc:sldMkLst>
          <pc:docMk/>
          <pc:sldMk cId="646536438" sldId="261"/>
        </pc:sldMkLst>
        <pc:spChg chg="add mod">
          <ac:chgData name="Avelino Correia" userId="68b5aa0f-c257-44ec-a3f2-250315274fe4" providerId="ADAL" clId="{81B73C35-808C-421E-9433-7558B1B9C364}" dt="2019-09-24T19:07:22.483" v="1395" actId="20577"/>
          <ac:spMkLst>
            <pc:docMk/>
            <pc:sldMk cId="646536438" sldId="261"/>
            <ac:spMk id="3" creationId="{B6D556D9-8FFF-4413-B8B8-E0416DE6FD9C}"/>
          </ac:spMkLst>
        </pc:spChg>
        <pc:picChg chg="add del mod">
          <ac:chgData name="Avelino Correia" userId="68b5aa0f-c257-44ec-a3f2-250315274fe4" providerId="ADAL" clId="{81B73C35-808C-421E-9433-7558B1B9C364}" dt="2019-09-24T19:07:30.168" v="1396" actId="478"/>
          <ac:picMkLst>
            <pc:docMk/>
            <pc:sldMk cId="646536438" sldId="261"/>
            <ac:picMk id="2" creationId="{4CD5617F-431E-4915-9FCA-E8F8EBBBEBD4}"/>
          </ac:picMkLst>
        </pc:picChg>
      </pc:sldChg>
      <pc:sldChg chg="addSp modSp add mod ord setBg">
        <pc:chgData name="Avelino Correia" userId="68b5aa0f-c257-44ec-a3f2-250315274fe4" providerId="ADAL" clId="{81B73C35-808C-421E-9433-7558B1B9C364}" dt="2019-09-25T13:09:11.073" v="1868" actId="1582"/>
        <pc:sldMkLst>
          <pc:docMk/>
          <pc:sldMk cId="3091720426" sldId="261"/>
        </pc:sldMkLst>
        <pc:spChg chg="mod">
          <ac:chgData name="Avelino Correia" userId="68b5aa0f-c257-44ec-a3f2-250315274fe4" providerId="ADAL" clId="{81B73C35-808C-421E-9433-7558B1B9C364}" dt="2019-09-24T19:08:28.122" v="1423" actId="403"/>
          <ac:spMkLst>
            <pc:docMk/>
            <pc:sldMk cId="3091720426" sldId="261"/>
            <ac:spMk id="2" creationId="{45F6603B-571F-44DE-817B-01443AB7DCA2}"/>
          </ac:spMkLst>
        </pc:spChg>
        <pc:spChg chg="add mod">
          <ac:chgData name="Avelino Correia" userId="68b5aa0f-c257-44ec-a3f2-250315274fe4" providerId="ADAL" clId="{81B73C35-808C-421E-9433-7558B1B9C364}" dt="2019-09-25T13:08:44.479" v="1865" actId="14100"/>
          <ac:spMkLst>
            <pc:docMk/>
            <pc:sldMk cId="3091720426" sldId="261"/>
            <ac:spMk id="4" creationId="{C15364D1-5422-4A57-B3E1-1AC76474A96E}"/>
          </ac:spMkLst>
        </pc:spChg>
        <pc:spChg chg="add mod">
          <ac:chgData name="Avelino Correia" userId="68b5aa0f-c257-44ec-a3f2-250315274fe4" providerId="ADAL" clId="{81B73C35-808C-421E-9433-7558B1B9C364}" dt="2019-09-25T13:09:11.073" v="1868" actId="1582"/>
          <ac:spMkLst>
            <pc:docMk/>
            <pc:sldMk cId="3091720426" sldId="261"/>
            <ac:spMk id="5" creationId="{1057B65E-7635-4834-B107-AE82C8AABE15}"/>
          </ac:spMkLst>
        </pc:spChg>
        <pc:spChg chg="add">
          <ac:chgData name="Avelino Correia" userId="68b5aa0f-c257-44ec-a3f2-250315274fe4" providerId="ADAL" clId="{81B73C35-808C-421E-9433-7558B1B9C364}" dt="2019-09-24T19:08:08.479" v="1414" actId="26606"/>
          <ac:spMkLst>
            <pc:docMk/>
            <pc:sldMk cId="3091720426" sldId="261"/>
            <ac:spMk id="8" creationId="{6753252F-4873-4F63-801D-CC719279A7D5}"/>
          </ac:spMkLst>
        </pc:spChg>
        <pc:spChg chg="add">
          <ac:chgData name="Avelino Correia" userId="68b5aa0f-c257-44ec-a3f2-250315274fe4" providerId="ADAL" clId="{81B73C35-808C-421E-9433-7558B1B9C364}" dt="2019-09-24T19:08:08.479" v="1414" actId="26606"/>
          <ac:spMkLst>
            <pc:docMk/>
            <pc:sldMk cId="3091720426" sldId="261"/>
            <ac:spMk id="10" creationId="{047C8CCB-F95D-4249-92DD-651249D3535A}"/>
          </ac:spMkLst>
        </pc:spChg>
        <pc:picChg chg="add mod">
          <ac:chgData name="Avelino Correia" userId="68b5aa0f-c257-44ec-a3f2-250315274fe4" providerId="ADAL" clId="{81B73C35-808C-421E-9433-7558B1B9C364}" dt="2019-09-24T19:08:19.015" v="1418" actId="14100"/>
          <ac:picMkLst>
            <pc:docMk/>
            <pc:sldMk cId="3091720426" sldId="261"/>
            <ac:picMk id="3" creationId="{312C3419-432B-4BF1-9527-A6D3C756647E}"/>
          </ac:picMkLst>
        </pc:picChg>
      </pc:sldChg>
      <pc:sldChg chg="del delDesignElem">
        <pc:chgData name="Avelino Correia" userId="68b5aa0f-c257-44ec-a3f2-250315274fe4" providerId="ADAL" clId="{81B73C35-808C-421E-9433-7558B1B9C364}" dt="2019-09-24T19:06:23.881" v="1383" actId="2696"/>
        <pc:sldMkLst>
          <pc:docMk/>
          <pc:sldMk cId="3312378689" sldId="261"/>
        </pc:sldMkLst>
      </pc:sldChg>
      <pc:sldChg chg="addSp delSp modSp add del">
        <pc:chgData name="Avelino Correia" userId="68b5aa0f-c257-44ec-a3f2-250315274fe4" providerId="ADAL" clId="{81B73C35-808C-421E-9433-7558B1B9C364}" dt="2019-09-24T19:07:45.140" v="1401" actId="2696"/>
        <pc:sldMkLst>
          <pc:docMk/>
          <pc:sldMk cId="3735841729" sldId="261"/>
        </pc:sldMkLst>
        <pc:spChg chg="add del mod">
          <ac:chgData name="Avelino Correia" userId="68b5aa0f-c257-44ec-a3f2-250315274fe4" providerId="ADAL" clId="{81B73C35-808C-421E-9433-7558B1B9C364}" dt="2019-09-24T19:07:42.244" v="1400" actId="478"/>
          <ac:spMkLst>
            <pc:docMk/>
            <pc:sldMk cId="3735841729" sldId="261"/>
            <ac:spMk id="2" creationId="{E08E8012-2285-41D5-844E-F614205EA98B}"/>
          </ac:spMkLst>
        </pc:spChg>
      </pc:sldChg>
      <pc:sldChg chg="addSp modSp add mod setBg modAnim">
        <pc:chgData name="Avelino Correia" userId="68b5aa0f-c257-44ec-a3f2-250315274fe4" providerId="ADAL" clId="{81B73C35-808C-421E-9433-7558B1B9C364}" dt="2019-09-25T13:23:56.602" v="1887"/>
        <pc:sldMkLst>
          <pc:docMk/>
          <pc:sldMk cId="2575039617" sldId="262"/>
        </pc:sldMkLst>
        <pc:spChg chg="mod">
          <ac:chgData name="Avelino Correia" userId="68b5aa0f-c257-44ec-a3f2-250315274fe4" providerId="ADAL" clId="{81B73C35-808C-421E-9433-7558B1B9C364}" dt="2019-09-25T12:57:22.057" v="1791" actId="26606"/>
          <ac:spMkLst>
            <pc:docMk/>
            <pc:sldMk cId="2575039617" sldId="262"/>
            <ac:spMk id="2" creationId="{7F6E452F-16CB-4707-966B-E1893B82ACEF}"/>
          </ac:spMkLst>
        </pc:spChg>
        <pc:spChg chg="add mod">
          <ac:chgData name="Avelino Correia" userId="68b5aa0f-c257-44ec-a3f2-250315274fe4" providerId="ADAL" clId="{81B73C35-808C-421E-9433-7558B1B9C364}" dt="2019-09-25T12:58:37.723" v="1798" actId="1582"/>
          <ac:spMkLst>
            <pc:docMk/>
            <pc:sldMk cId="2575039617" sldId="262"/>
            <ac:spMk id="4" creationId="{B4868296-8BE2-4040-9031-F6CE9D90F468}"/>
          </ac:spMkLst>
        </pc:spChg>
        <pc:spChg chg="add">
          <ac:chgData name="Avelino Correia" userId="68b5aa0f-c257-44ec-a3f2-250315274fe4" providerId="ADAL" clId="{81B73C35-808C-421E-9433-7558B1B9C364}" dt="2019-09-25T12:57:22.057" v="1791" actId="26606"/>
          <ac:spMkLst>
            <pc:docMk/>
            <pc:sldMk cId="2575039617" sldId="262"/>
            <ac:spMk id="8" creationId="{823AC064-BC96-4F32-8AE1-B2FD38754823}"/>
          </ac:spMkLst>
        </pc:spChg>
        <pc:picChg chg="add mod">
          <ac:chgData name="Avelino Correia" userId="68b5aa0f-c257-44ec-a3f2-250315274fe4" providerId="ADAL" clId="{81B73C35-808C-421E-9433-7558B1B9C364}" dt="2019-09-25T12:57:25.946" v="1792" actId="1076"/>
          <ac:picMkLst>
            <pc:docMk/>
            <pc:sldMk cId="2575039617" sldId="262"/>
            <ac:picMk id="3" creationId="{F6197EDF-D23B-451A-B53E-53F317D317D3}"/>
          </ac:picMkLst>
        </pc:picChg>
        <pc:picChg chg="add mod">
          <ac:chgData name="Avelino Correia" userId="68b5aa0f-c257-44ec-a3f2-250315274fe4" providerId="ADAL" clId="{81B73C35-808C-421E-9433-7558B1B9C364}" dt="2019-09-25T13:23:48.134" v="1886" actId="1076"/>
          <ac:picMkLst>
            <pc:docMk/>
            <pc:sldMk cId="2575039617" sldId="262"/>
            <ac:picMk id="7" creationId="{BAF9C18E-0526-4D4D-9BAF-E5F512E88437}"/>
          </ac:picMkLst>
        </pc:picChg>
        <pc:cxnChg chg="add">
          <ac:chgData name="Avelino Correia" userId="68b5aa0f-c257-44ec-a3f2-250315274fe4" providerId="ADAL" clId="{81B73C35-808C-421E-9433-7558B1B9C364}" dt="2019-09-25T12:57:22.057" v="1791" actId="26606"/>
          <ac:cxnSpMkLst>
            <pc:docMk/>
            <pc:sldMk cId="2575039617" sldId="262"/>
            <ac:cxnSpMk id="10" creationId="{7E7C77BC-7138-40B1-A15B-20F57A494629}"/>
          </ac:cxnSpMkLst>
        </pc:cxnChg>
      </pc:sldChg>
      <pc:sldChg chg="addSp delSp modSp add del mod setBg setClrOvrMap">
        <pc:chgData name="Avelino Correia" userId="68b5aa0f-c257-44ec-a3f2-250315274fe4" providerId="ADAL" clId="{81B73C35-808C-421E-9433-7558B1B9C364}" dt="2019-09-25T12:55:19.513" v="1734" actId="2696"/>
        <pc:sldMkLst>
          <pc:docMk/>
          <pc:sldMk cId="3276483320" sldId="262"/>
        </pc:sldMkLst>
        <pc:spChg chg="mod ord">
          <ac:chgData name="Avelino Correia" userId="68b5aa0f-c257-44ec-a3f2-250315274fe4" providerId="ADAL" clId="{81B73C35-808C-421E-9433-7558B1B9C364}" dt="2019-09-25T12:55:12.157" v="1733" actId="207"/>
          <ac:spMkLst>
            <pc:docMk/>
            <pc:sldMk cId="3276483320" sldId="262"/>
            <ac:spMk id="2" creationId="{A9037EBB-A6DF-4971-A00A-D909416745E6}"/>
          </ac:spMkLst>
        </pc:spChg>
        <pc:spChg chg="add del mod">
          <ac:chgData name="Avelino Correia" userId="68b5aa0f-c257-44ec-a3f2-250315274fe4" providerId="ADAL" clId="{81B73C35-808C-421E-9433-7558B1B9C364}" dt="2019-09-25T12:26:38.861" v="1694" actId="478"/>
          <ac:spMkLst>
            <pc:docMk/>
            <pc:sldMk cId="3276483320" sldId="262"/>
            <ac:spMk id="7" creationId="{82C3E9DE-31B7-4157-A017-8C3498CE5A9F}"/>
          </ac:spMkLst>
        </pc:spChg>
        <pc:spChg chg="add del mod">
          <ac:chgData name="Avelino Correia" userId="68b5aa0f-c257-44ec-a3f2-250315274fe4" providerId="ADAL" clId="{81B73C35-808C-421E-9433-7558B1B9C364}" dt="2019-09-25T12:26:36.519" v="1693" actId="478"/>
          <ac:spMkLst>
            <pc:docMk/>
            <pc:sldMk cId="3276483320" sldId="262"/>
            <ac:spMk id="8" creationId="{C606E61E-58F0-464E-A8F5-875B6711EC85}"/>
          </ac:spMkLst>
        </pc:spChg>
        <pc:spChg chg="add del">
          <ac:chgData name="Avelino Correia" userId="68b5aa0f-c257-44ec-a3f2-250315274fe4" providerId="ADAL" clId="{81B73C35-808C-421E-9433-7558B1B9C364}" dt="2019-09-25T12:47:00.888" v="1703" actId="26606"/>
          <ac:spMkLst>
            <pc:docMk/>
            <pc:sldMk cId="3276483320" sldId="262"/>
            <ac:spMk id="11" creationId="{71B2258F-86CA-4D4D-8270-BC05FCDEBFB3}"/>
          </ac:spMkLst>
        </pc:spChg>
        <pc:spChg chg="add del">
          <ac:chgData name="Avelino Correia" userId="68b5aa0f-c257-44ec-a3f2-250315274fe4" providerId="ADAL" clId="{81B73C35-808C-421E-9433-7558B1B9C364}" dt="2019-09-25T12:47:01.639" v="1705" actId="26606"/>
          <ac:spMkLst>
            <pc:docMk/>
            <pc:sldMk cId="3276483320" sldId="262"/>
            <ac:spMk id="13" creationId="{A4AC5506-6312-4701-8D3C-40187889A947}"/>
          </ac:spMkLst>
        </pc:spChg>
        <pc:spChg chg="add del">
          <ac:chgData name="Avelino Correia" userId="68b5aa0f-c257-44ec-a3f2-250315274fe4" providerId="ADAL" clId="{81B73C35-808C-421E-9433-7558B1B9C364}" dt="2019-09-25T12:54:47.950" v="1729" actId="26606"/>
          <ac:spMkLst>
            <pc:docMk/>
            <pc:sldMk cId="3276483320" sldId="262"/>
            <ac:spMk id="15" creationId="{823AC064-BC96-4F32-8AE1-B2FD38754823}"/>
          </ac:spMkLst>
        </pc:spChg>
        <pc:spChg chg="add">
          <ac:chgData name="Avelino Correia" userId="68b5aa0f-c257-44ec-a3f2-250315274fe4" providerId="ADAL" clId="{81B73C35-808C-421E-9433-7558B1B9C364}" dt="2019-09-25T12:54:47.950" v="1729" actId="26606"/>
          <ac:spMkLst>
            <pc:docMk/>
            <pc:sldMk cId="3276483320" sldId="262"/>
            <ac:spMk id="71" creationId="{6AA24DE7-C336-4994-8C52-D9B3F3D0FA4D}"/>
          </ac:spMkLst>
        </pc:spChg>
        <pc:picChg chg="add del mod">
          <ac:chgData name="Avelino Correia" userId="68b5aa0f-c257-44ec-a3f2-250315274fe4" providerId="ADAL" clId="{81B73C35-808C-421E-9433-7558B1B9C364}" dt="2019-09-25T11:42:01.223" v="1608" actId="478"/>
          <ac:picMkLst>
            <pc:docMk/>
            <pc:sldMk cId="3276483320" sldId="262"/>
            <ac:picMk id="4" creationId="{29B0AB43-8BF1-4A4F-A8AD-4771C3DE02A4}"/>
          </ac:picMkLst>
        </pc:picChg>
        <pc:picChg chg="add del mod">
          <ac:chgData name="Avelino Correia" userId="68b5aa0f-c257-44ec-a3f2-250315274fe4" providerId="ADAL" clId="{81B73C35-808C-421E-9433-7558B1B9C364}" dt="2019-09-25T12:49:03.238" v="1710" actId="478"/>
          <ac:picMkLst>
            <pc:docMk/>
            <pc:sldMk cId="3276483320" sldId="262"/>
            <ac:picMk id="6" creationId="{9BCC2C36-6B8D-49A7-9DF5-DC6386677FBC}"/>
          </ac:picMkLst>
        </pc:picChg>
        <pc:picChg chg="add mod">
          <ac:chgData name="Avelino Correia" userId="68b5aa0f-c257-44ec-a3f2-250315274fe4" providerId="ADAL" clId="{81B73C35-808C-421E-9433-7558B1B9C364}" dt="2019-09-25T12:54:47.950" v="1729" actId="26606"/>
          <ac:picMkLst>
            <pc:docMk/>
            <pc:sldMk cId="3276483320" sldId="262"/>
            <ac:picMk id="1026" creationId="{D793BFCE-629A-4181-AB2B-38D14D92F80E}"/>
          </ac:picMkLst>
        </pc:picChg>
        <pc:cxnChg chg="add del">
          <ac:chgData name="Avelino Correia" userId="68b5aa0f-c257-44ec-a3f2-250315274fe4" providerId="ADAL" clId="{81B73C35-808C-421E-9433-7558B1B9C364}" dt="2019-09-25T12:54:47.950" v="1729" actId="26606"/>
          <ac:cxnSpMkLst>
            <pc:docMk/>
            <pc:sldMk cId="3276483320" sldId="262"/>
            <ac:cxnSpMk id="16" creationId="{7E7C77BC-7138-40B1-A15B-20F57A494629}"/>
          </ac:cxnSpMkLst>
        </pc:cxnChg>
      </pc:sldChg>
      <pc:sldChg chg="addSp delSp modSp del mod setBg">
        <pc:chgData name="Avelino Correia" userId="68b5aa0f-c257-44ec-a3f2-250315274fe4" providerId="ADAL" clId="{81B73C35-808C-421E-9433-7558B1B9C364}" dt="2019-09-25T12:20:25.761" v="1662" actId="2696"/>
        <pc:sldMkLst>
          <pc:docMk/>
          <pc:sldMk cId="469042597" sldId="263"/>
        </pc:sldMkLst>
        <pc:spChg chg="mod ord">
          <ac:chgData name="Avelino Correia" userId="68b5aa0f-c257-44ec-a3f2-250315274fe4" providerId="ADAL" clId="{81B73C35-808C-421E-9433-7558B1B9C364}" dt="2019-09-25T12:20:05.716" v="1661" actId="14100"/>
          <ac:spMkLst>
            <pc:docMk/>
            <pc:sldMk cId="469042597" sldId="263"/>
            <ac:spMk id="2" creationId="{AA069C69-78BD-4CA8-858C-827C7AF06D94}"/>
          </ac:spMkLst>
        </pc:spChg>
        <pc:spChg chg="add">
          <ac:chgData name="Avelino Correia" userId="68b5aa0f-c257-44ec-a3f2-250315274fe4" providerId="ADAL" clId="{81B73C35-808C-421E-9433-7558B1B9C364}" dt="2019-09-25T12:19:59.144" v="1660" actId="26606"/>
          <ac:spMkLst>
            <pc:docMk/>
            <pc:sldMk cId="469042597" sldId="263"/>
            <ac:spMk id="6" creationId="{98663357-1843-42BB-BC09-EACA8E00E598}"/>
          </ac:spMkLst>
        </pc:spChg>
        <pc:spChg chg="add del">
          <ac:chgData name="Avelino Correia" userId="68b5aa0f-c257-44ec-a3f2-250315274fe4" providerId="ADAL" clId="{81B73C35-808C-421E-9433-7558B1B9C364}" dt="2019-09-25T12:19:49.189" v="1658" actId="26606"/>
          <ac:spMkLst>
            <pc:docMk/>
            <pc:sldMk cId="469042597" sldId="263"/>
            <ac:spMk id="9" creationId="{D4771268-CB57-404A-9271-370EB28F6090}"/>
          </ac:spMkLst>
        </pc:spChg>
        <pc:graphicFrameChg chg="del">
          <ac:chgData name="Avelino Correia" userId="68b5aa0f-c257-44ec-a3f2-250315274fe4" providerId="ADAL" clId="{81B73C35-808C-421E-9433-7558B1B9C364}" dt="2019-09-25T12:16:58.538" v="1643" actId="478"/>
          <ac:graphicFrameMkLst>
            <pc:docMk/>
            <pc:sldMk cId="469042597" sldId="263"/>
            <ac:graphicFrameMk id="11" creationId="{DDCE01D8-F34E-40E6-96FB-46A836C9712D}"/>
          </ac:graphicFrameMkLst>
        </pc:graphicFrameChg>
        <pc:picChg chg="add mod">
          <ac:chgData name="Avelino Correia" userId="68b5aa0f-c257-44ec-a3f2-250315274fe4" providerId="ADAL" clId="{81B73C35-808C-421E-9433-7558B1B9C364}" dt="2019-09-25T12:19:50.222" v="1659" actId="27614"/>
          <ac:picMkLst>
            <pc:docMk/>
            <pc:sldMk cId="469042597" sldId="263"/>
            <ac:picMk id="4" creationId="{5B28F9BA-9F4E-4976-A907-58CDF69B7519}"/>
          </ac:picMkLst>
        </pc:picChg>
      </pc:sldChg>
      <pc:sldChg chg="addSp delSp modSp add del mod ord setBg">
        <pc:chgData name="Avelino Correia" userId="68b5aa0f-c257-44ec-a3f2-250315274fe4" providerId="ADAL" clId="{81B73C35-808C-421E-9433-7558B1B9C364}" dt="2019-09-25T12:47:44.903" v="1707" actId="2696"/>
        <pc:sldMkLst>
          <pc:docMk/>
          <pc:sldMk cId="701154249" sldId="263"/>
        </pc:sldMkLst>
        <pc:spChg chg="add del">
          <ac:chgData name="Avelino Correia" userId="68b5aa0f-c257-44ec-a3f2-250315274fe4" providerId="ADAL" clId="{81B73C35-808C-421E-9433-7558B1B9C364}" dt="2019-09-25T12:22:04.580" v="1673" actId="26606"/>
          <ac:spMkLst>
            <pc:docMk/>
            <pc:sldMk cId="701154249" sldId="263"/>
            <ac:spMk id="12" creationId="{57845966-6EFC-468A-9CC7-BAB4B95854E7}"/>
          </ac:spMkLst>
        </pc:spChg>
        <pc:spChg chg="add del">
          <ac:chgData name="Avelino Correia" userId="68b5aa0f-c257-44ec-a3f2-250315274fe4" providerId="ADAL" clId="{81B73C35-808C-421E-9433-7558B1B9C364}" dt="2019-09-25T12:22:04.580" v="1673" actId="26606"/>
          <ac:spMkLst>
            <pc:docMk/>
            <pc:sldMk cId="701154249" sldId="263"/>
            <ac:spMk id="16" creationId="{ADAD1991-FFD1-4E94-ABAB-7560D33008E4}"/>
          </ac:spMkLst>
        </pc:spChg>
        <pc:spChg chg="add del">
          <ac:chgData name="Avelino Correia" userId="68b5aa0f-c257-44ec-a3f2-250315274fe4" providerId="ADAL" clId="{81B73C35-808C-421E-9433-7558B1B9C364}" dt="2019-09-25T12:24:26.476" v="1685" actId="26606"/>
          <ac:spMkLst>
            <pc:docMk/>
            <pc:sldMk cId="701154249" sldId="263"/>
            <ac:spMk id="26" creationId="{A9F529C3-C941-49FD-8C67-82F134F64BDB}"/>
          </ac:spMkLst>
        </pc:spChg>
        <pc:spChg chg="add del">
          <ac:chgData name="Avelino Correia" userId="68b5aa0f-c257-44ec-a3f2-250315274fe4" providerId="ADAL" clId="{81B73C35-808C-421E-9433-7558B1B9C364}" dt="2019-09-25T12:24:26.476" v="1685" actId="26606"/>
          <ac:spMkLst>
            <pc:docMk/>
            <pc:sldMk cId="701154249" sldId="263"/>
            <ac:spMk id="28" creationId="{20586029-32A0-47E5-9AEC-AE3ABA6B94D0}"/>
          </ac:spMkLst>
        </pc:spChg>
        <pc:picChg chg="add del mod">
          <ac:chgData name="Avelino Correia" userId="68b5aa0f-c257-44ec-a3f2-250315274fe4" providerId="ADAL" clId="{81B73C35-808C-421E-9433-7558B1B9C364}" dt="2019-09-25T12:20:49.891" v="1666" actId="478"/>
          <ac:picMkLst>
            <pc:docMk/>
            <pc:sldMk cId="701154249" sldId="263"/>
            <ac:picMk id="2" creationId="{290AE1D4-24B4-4386-957D-5FBB64C00458}"/>
          </ac:picMkLst>
        </pc:picChg>
        <pc:picChg chg="add mod">
          <ac:chgData name="Avelino Correia" userId="68b5aa0f-c257-44ec-a3f2-250315274fe4" providerId="ADAL" clId="{81B73C35-808C-421E-9433-7558B1B9C364}" dt="2019-09-25T12:24:45.483" v="1687" actId="1076"/>
          <ac:picMkLst>
            <pc:docMk/>
            <pc:sldMk cId="701154249" sldId="263"/>
            <ac:picMk id="4" creationId="{84BC0086-E773-4448-A6A2-102A26832980}"/>
          </ac:picMkLst>
        </pc:picChg>
        <pc:picChg chg="add del mod">
          <ac:chgData name="Avelino Correia" userId="68b5aa0f-c257-44ec-a3f2-250315274fe4" providerId="ADAL" clId="{81B73C35-808C-421E-9433-7558B1B9C364}" dt="2019-09-25T12:24:13.644" v="1681" actId="478"/>
          <ac:picMkLst>
            <pc:docMk/>
            <pc:sldMk cId="701154249" sldId="263"/>
            <ac:picMk id="5" creationId="{F27DEDA7-171A-49FB-954A-A79375EF8992}"/>
          </ac:picMkLst>
        </pc:picChg>
        <pc:picChg chg="add del">
          <ac:chgData name="Avelino Correia" userId="68b5aa0f-c257-44ec-a3f2-250315274fe4" providerId="ADAL" clId="{81B73C35-808C-421E-9433-7558B1B9C364}" dt="2019-09-25T12:22:04.580" v="1673" actId="26606"/>
          <ac:picMkLst>
            <pc:docMk/>
            <pc:sldMk cId="701154249" sldId="263"/>
            <ac:picMk id="14" creationId="{75554383-98AF-4A47-BB65-705FAAA4BE6A}"/>
          </ac:picMkLst>
        </pc:picChg>
        <pc:cxnChg chg="add del">
          <ac:chgData name="Avelino Correia" userId="68b5aa0f-c257-44ec-a3f2-250315274fe4" providerId="ADAL" clId="{81B73C35-808C-421E-9433-7558B1B9C364}" dt="2019-09-25T12:21:47.733" v="1670" actId="26606"/>
          <ac:cxnSpMkLst>
            <pc:docMk/>
            <pc:sldMk cId="701154249" sldId="263"/>
            <ac:cxnSpMk id="7" creationId="{E12350F3-DB83-413A-980B-1CEB92498664}"/>
          </ac:cxnSpMkLst>
        </pc:cxnChg>
        <pc:cxnChg chg="add del">
          <ac:chgData name="Avelino Correia" userId="68b5aa0f-c257-44ec-a3f2-250315274fe4" providerId="ADAL" clId="{81B73C35-808C-421E-9433-7558B1B9C364}" dt="2019-09-25T12:22:31.802" v="1677" actId="26606"/>
          <ac:cxnSpMkLst>
            <pc:docMk/>
            <pc:sldMk cId="701154249" sldId="263"/>
            <ac:cxnSpMk id="21" creationId="{22F6364A-B358-4BEE-B158-0734D2C938D4}"/>
          </ac:cxnSpMkLst>
        </pc:cxnChg>
        <pc:cxnChg chg="add del">
          <ac:chgData name="Avelino Correia" userId="68b5aa0f-c257-44ec-a3f2-250315274fe4" providerId="ADAL" clId="{81B73C35-808C-421E-9433-7558B1B9C364}" dt="2019-09-25T12:24:26.476" v="1685" actId="26606"/>
          <ac:cxnSpMkLst>
            <pc:docMk/>
            <pc:sldMk cId="701154249" sldId="263"/>
            <ac:cxnSpMk id="30" creationId="{8C730EAB-A532-4295-A302-FB4B90DB9F5E}"/>
          </ac:cxnSpMkLst>
        </pc:cxnChg>
        <pc:cxnChg chg="add del">
          <ac:chgData name="Avelino Correia" userId="68b5aa0f-c257-44ec-a3f2-250315274fe4" providerId="ADAL" clId="{81B73C35-808C-421E-9433-7558B1B9C364}" dt="2019-09-25T12:24:26.471" v="1684" actId="26606"/>
          <ac:cxnSpMkLst>
            <pc:docMk/>
            <pc:sldMk cId="701154249" sldId="263"/>
            <ac:cxnSpMk id="35" creationId="{E12350F3-DB83-413A-980B-1CEB92498664}"/>
          </ac:cxnSpMkLst>
        </pc:cxnChg>
        <pc:cxnChg chg="add">
          <ac:chgData name="Avelino Correia" userId="68b5aa0f-c257-44ec-a3f2-250315274fe4" providerId="ADAL" clId="{81B73C35-808C-421E-9433-7558B1B9C364}" dt="2019-09-25T12:24:26.476" v="1685" actId="26606"/>
          <ac:cxnSpMkLst>
            <pc:docMk/>
            <pc:sldMk cId="701154249" sldId="263"/>
            <ac:cxnSpMk id="37" creationId="{22F6364A-B358-4BEE-B158-0734D2C938D4}"/>
          </ac:cxnSpMkLst>
        </pc:cxnChg>
      </pc:sldChg>
      <pc:sldChg chg="addSp delSp modSp add delAnim modAnim">
        <pc:chgData name="Avelino Correia" userId="68b5aa0f-c257-44ec-a3f2-250315274fe4" providerId="ADAL" clId="{81B73C35-808C-421E-9433-7558B1B9C364}" dt="2019-09-25T13:27:51.247" v="1914"/>
        <pc:sldMkLst>
          <pc:docMk/>
          <pc:sldMk cId="1051901646" sldId="263"/>
        </pc:sldMkLst>
        <pc:picChg chg="add del mod">
          <ac:chgData name="Avelino Correia" userId="68b5aa0f-c257-44ec-a3f2-250315274fe4" providerId="ADAL" clId="{81B73C35-808C-421E-9433-7558B1B9C364}" dt="2019-09-25T13:27:25.071" v="1913" actId="478"/>
          <ac:picMkLst>
            <pc:docMk/>
            <pc:sldMk cId="1051901646" sldId="263"/>
            <ac:picMk id="2" creationId="{9AAA2DE3-C60D-47FD-975F-D5A8BDD08807}"/>
          </ac:picMkLst>
        </pc:picChg>
        <pc:picChg chg="add mod">
          <ac:chgData name="Avelino Correia" userId="68b5aa0f-c257-44ec-a3f2-250315274fe4" providerId="ADAL" clId="{81B73C35-808C-421E-9433-7558B1B9C364}" dt="2019-09-25T13:27:51.247" v="1914"/>
          <ac:picMkLst>
            <pc:docMk/>
            <pc:sldMk cId="1051901646" sldId="263"/>
            <ac:picMk id="3" creationId="{BA0C85B0-6781-4312-BF67-A41363D0E27E}"/>
          </ac:picMkLst>
        </pc:picChg>
      </pc:sldChg>
      <pc:sldChg chg="addSp modSp add">
        <pc:chgData name="Avelino Correia" userId="68b5aa0f-c257-44ec-a3f2-250315274fe4" providerId="ADAL" clId="{81B73C35-808C-421E-9433-7558B1B9C364}" dt="2019-09-25T13:29:30.407" v="1918" actId="962"/>
        <pc:sldMkLst>
          <pc:docMk/>
          <pc:sldMk cId="1624531851" sldId="264"/>
        </pc:sldMkLst>
        <pc:picChg chg="add mod">
          <ac:chgData name="Avelino Correia" userId="68b5aa0f-c257-44ec-a3f2-250315274fe4" providerId="ADAL" clId="{81B73C35-808C-421E-9433-7558B1B9C364}" dt="2019-09-25T13:29:30.407" v="1918" actId="962"/>
          <ac:picMkLst>
            <pc:docMk/>
            <pc:sldMk cId="1624531851" sldId="264"/>
            <ac:picMk id="3" creationId="{FE7896C1-1854-43DA-B39B-ED82D2DA527E}"/>
          </ac:picMkLst>
        </pc:picChg>
      </pc:sldChg>
      <pc:sldChg chg="addSp delSp modSp del modAnim">
        <pc:chgData name="Avelino Correia" userId="68b5aa0f-c257-44ec-a3f2-250315274fe4" providerId="ADAL" clId="{81B73C35-808C-421E-9433-7558B1B9C364}" dt="2019-09-25T14:25:24.410" v="2382" actId="122"/>
        <pc:sldMkLst>
          <pc:docMk/>
          <pc:sldMk cId="1126621101" sldId="492"/>
        </pc:sldMkLst>
        <pc:spChg chg="del">
          <ac:chgData name="Avelino Correia" userId="68b5aa0f-c257-44ec-a3f2-250315274fe4" providerId="ADAL" clId="{81B73C35-808C-421E-9433-7558B1B9C364}" dt="2019-09-25T14:23:17.440" v="2285" actId="478"/>
          <ac:spMkLst>
            <pc:docMk/>
            <pc:sldMk cId="1126621101" sldId="492"/>
            <ac:spMk id="2" creationId="{49966718-46FA-462A-A706-8FBD906A52F8}"/>
          </ac:spMkLst>
        </pc:spChg>
        <pc:spChg chg="mod">
          <ac:chgData name="Avelino Correia" userId="68b5aa0f-c257-44ec-a3f2-250315274fe4" providerId="ADAL" clId="{81B73C35-808C-421E-9433-7558B1B9C364}" dt="2019-09-25T14:24:49.142" v="2375" actId="1076"/>
          <ac:spMkLst>
            <pc:docMk/>
            <pc:sldMk cId="1126621101" sldId="492"/>
            <ac:spMk id="3" creationId="{73C49FF5-9775-4367-9149-C80A32D9F2D4}"/>
          </ac:spMkLst>
        </pc:spChg>
        <pc:spChg chg="add mod">
          <ac:chgData name="Avelino Correia" userId="68b5aa0f-c257-44ec-a3f2-250315274fe4" providerId="ADAL" clId="{81B73C35-808C-421E-9433-7558B1B9C364}" dt="2019-09-25T14:25:24.410" v="2382" actId="122"/>
          <ac:spMkLst>
            <pc:docMk/>
            <pc:sldMk cId="1126621101" sldId="492"/>
            <ac:spMk id="5" creationId="{C1948244-E41D-4114-A61E-F2D2FC42B8B7}"/>
          </ac:spMkLst>
        </pc:spChg>
      </pc:sldChg>
      <pc:sldChg chg="modSp">
        <pc:chgData name="Avelino Correia" userId="68b5aa0f-c257-44ec-a3f2-250315274fe4" providerId="ADAL" clId="{81B73C35-808C-421E-9433-7558B1B9C364}" dt="2019-09-25T14:27:33.840" v="2387" actId="1076"/>
        <pc:sldMkLst>
          <pc:docMk/>
          <pc:sldMk cId="467580267" sldId="684"/>
        </pc:sldMkLst>
        <pc:spChg chg="mod">
          <ac:chgData name="Avelino Correia" userId="68b5aa0f-c257-44ec-a3f2-250315274fe4" providerId="ADAL" clId="{81B73C35-808C-421E-9433-7558B1B9C364}" dt="2019-09-25T14:27:33.840" v="2387" actId="1076"/>
          <ac:spMkLst>
            <pc:docMk/>
            <pc:sldMk cId="467580267" sldId="684"/>
            <ac:spMk id="7" creationId="{D8815834-418C-47ED-8501-EB562AB038BA}"/>
          </ac:spMkLst>
        </pc:spChg>
      </pc:sldChg>
      <pc:sldChg chg="modSp del">
        <pc:chgData name="Avelino Correia" userId="68b5aa0f-c257-44ec-a3f2-250315274fe4" providerId="ADAL" clId="{81B73C35-808C-421E-9433-7558B1B9C364}" dt="2019-09-25T13:39:23.351" v="1922" actId="207"/>
        <pc:sldMkLst>
          <pc:docMk/>
          <pc:sldMk cId="154221560" sldId="685"/>
        </pc:sldMkLst>
        <pc:spChg chg="mod">
          <ac:chgData name="Avelino Correia" userId="68b5aa0f-c257-44ec-a3f2-250315274fe4" providerId="ADAL" clId="{81B73C35-808C-421E-9433-7558B1B9C364}" dt="2019-09-25T13:39:23.351" v="1922" actId="207"/>
          <ac:spMkLst>
            <pc:docMk/>
            <pc:sldMk cId="154221560" sldId="685"/>
            <ac:spMk id="13" creationId="{DAB677F6-6247-435C-9A55-4FD7A1FE063C}"/>
          </ac:spMkLst>
        </pc:spChg>
      </pc:sldChg>
      <pc:sldChg chg="addSp modSp add del modAnim">
        <pc:chgData name="Avelino Correia" userId="68b5aa0f-c257-44ec-a3f2-250315274fe4" providerId="ADAL" clId="{81B73C35-808C-421E-9433-7558B1B9C364}" dt="2019-09-25T17:02:22.829" v="2497" actId="2696"/>
        <pc:sldMkLst>
          <pc:docMk/>
          <pc:sldMk cId="985878670" sldId="688"/>
        </pc:sldMkLst>
        <pc:picChg chg="add mod">
          <ac:chgData name="Avelino Correia" userId="68b5aa0f-c257-44ec-a3f2-250315274fe4" providerId="ADAL" clId="{81B73C35-808C-421E-9433-7558B1B9C364}" dt="2019-09-25T14:11:08.731" v="2099"/>
          <ac:picMkLst>
            <pc:docMk/>
            <pc:sldMk cId="985878670" sldId="688"/>
            <ac:picMk id="2" creationId="{84048A28-7797-42AD-952D-8733BCD77A92}"/>
          </ac:picMkLst>
        </pc:picChg>
      </pc:sldChg>
      <pc:sldChg chg="modSp add del">
        <pc:chgData name="Avelino Correia" userId="68b5aa0f-c257-44ec-a3f2-250315274fe4" providerId="ADAL" clId="{81B73C35-808C-421E-9433-7558B1B9C364}" dt="2019-09-25T14:10:29.803" v="2097" actId="2696"/>
        <pc:sldMkLst>
          <pc:docMk/>
          <pc:sldMk cId="2900774580" sldId="688"/>
        </pc:sldMkLst>
        <pc:spChg chg="mod">
          <ac:chgData name="Avelino Correia" userId="68b5aa0f-c257-44ec-a3f2-250315274fe4" providerId="ADAL" clId="{81B73C35-808C-421E-9433-7558B1B9C364}" dt="2019-09-25T14:09:51.735" v="2096" actId="1076"/>
          <ac:spMkLst>
            <pc:docMk/>
            <pc:sldMk cId="2900774580" sldId="688"/>
            <ac:spMk id="2" creationId="{72FBAFF3-68D6-4DB0-AFD5-164937173178}"/>
          </ac:spMkLst>
        </pc:spChg>
      </pc:sldChg>
      <pc:sldChg chg="addSp modSp add mod setBg setClrOvrMap">
        <pc:chgData name="Avelino Correia" userId="68b5aa0f-c257-44ec-a3f2-250315274fe4" providerId="ADAL" clId="{81B73C35-808C-421E-9433-7558B1B9C364}" dt="2019-09-25T14:30:10.371" v="2411" actId="1076"/>
        <pc:sldMkLst>
          <pc:docMk/>
          <pc:sldMk cId="2610107402" sldId="689"/>
        </pc:sldMkLst>
        <pc:spChg chg="mod ord">
          <ac:chgData name="Avelino Correia" userId="68b5aa0f-c257-44ec-a3f2-250315274fe4" providerId="ADAL" clId="{81B73C35-808C-421E-9433-7558B1B9C364}" dt="2019-09-25T14:30:10.371" v="2411" actId="1076"/>
          <ac:spMkLst>
            <pc:docMk/>
            <pc:sldMk cId="2610107402" sldId="689"/>
            <ac:spMk id="2" creationId="{B887946C-77C2-4C3E-B869-9A9412C718E4}"/>
          </ac:spMkLst>
        </pc:spChg>
        <pc:spChg chg="add">
          <ac:chgData name="Avelino Correia" userId="68b5aa0f-c257-44ec-a3f2-250315274fe4" providerId="ADAL" clId="{81B73C35-808C-421E-9433-7558B1B9C364}" dt="2019-09-25T14:13:42.100" v="2236" actId="26606"/>
          <ac:spMkLst>
            <pc:docMk/>
            <pc:sldMk cId="2610107402" sldId="689"/>
            <ac:spMk id="9" creationId="{71B2258F-86CA-4D4D-8270-BC05FCDEBFB3}"/>
          </ac:spMkLst>
        </pc:spChg>
        <pc:picChg chg="add mod">
          <ac:chgData name="Avelino Correia" userId="68b5aa0f-c257-44ec-a3f2-250315274fe4" providerId="ADAL" clId="{81B73C35-808C-421E-9433-7558B1B9C364}" dt="2019-09-25T14:13:42.100" v="2236" actId="26606"/>
          <ac:picMkLst>
            <pc:docMk/>
            <pc:sldMk cId="2610107402" sldId="689"/>
            <ac:picMk id="4" creationId="{0ECEC2C0-88CC-4DC3-A70A-CC9CB9B0030B}"/>
          </ac:picMkLst>
        </pc:picChg>
      </pc:sldChg>
      <pc:sldChg chg="delSp modSp delAnim">
        <pc:chgData name="Avelino Correia" userId="68b5aa0f-c257-44ec-a3f2-250315274fe4" providerId="ADAL" clId="{81B73C35-808C-421E-9433-7558B1B9C364}" dt="2019-09-25T14:34:05.401" v="2442" actId="1076"/>
        <pc:sldMkLst>
          <pc:docMk/>
          <pc:sldMk cId="968752875" sldId="724"/>
        </pc:sldMkLst>
        <pc:spChg chg="mod">
          <ac:chgData name="Avelino Correia" userId="68b5aa0f-c257-44ec-a3f2-250315274fe4" providerId="ADAL" clId="{81B73C35-808C-421E-9433-7558B1B9C364}" dt="2019-09-25T14:33:28.330" v="2431" actId="403"/>
          <ac:spMkLst>
            <pc:docMk/>
            <pc:sldMk cId="968752875" sldId="724"/>
            <ac:spMk id="7" creationId="{00000000-0000-0000-0000-000000000000}"/>
          </ac:spMkLst>
        </pc:spChg>
        <pc:spChg chg="mod">
          <ac:chgData name="Avelino Correia" userId="68b5aa0f-c257-44ec-a3f2-250315274fe4" providerId="ADAL" clId="{81B73C35-808C-421E-9433-7558B1B9C364}" dt="2019-09-25T14:34:05.401" v="2442" actId="1076"/>
          <ac:spMkLst>
            <pc:docMk/>
            <pc:sldMk cId="968752875" sldId="724"/>
            <ac:spMk id="19" creationId="{00000000-0000-0000-0000-000000000000}"/>
          </ac:spMkLst>
        </pc:spChg>
        <pc:spChg chg="mod">
          <ac:chgData name="Avelino Correia" userId="68b5aa0f-c257-44ec-a3f2-250315274fe4" providerId="ADAL" clId="{81B73C35-808C-421E-9433-7558B1B9C364}" dt="2019-09-25T14:33:57.061" v="2439" actId="1076"/>
          <ac:spMkLst>
            <pc:docMk/>
            <pc:sldMk cId="968752875" sldId="724"/>
            <ac:spMk id="20" creationId="{00000000-0000-0000-0000-000000000000}"/>
          </ac:spMkLst>
        </pc:spChg>
        <pc:picChg chg="del">
          <ac:chgData name="Avelino Correia" userId="68b5aa0f-c257-44ec-a3f2-250315274fe4" providerId="ADAL" clId="{81B73C35-808C-421E-9433-7558B1B9C364}" dt="2019-09-25T14:32:34.010" v="2422" actId="478"/>
          <ac:picMkLst>
            <pc:docMk/>
            <pc:sldMk cId="968752875" sldId="724"/>
            <ac:picMk id="2" creationId="{29EF87CF-8BFC-4537-87A1-B29C779EF2A9}"/>
          </ac:picMkLst>
        </pc:picChg>
        <pc:picChg chg="mod">
          <ac:chgData name="Avelino Correia" userId="68b5aa0f-c257-44ec-a3f2-250315274fe4" providerId="ADAL" clId="{81B73C35-808C-421E-9433-7558B1B9C364}" dt="2019-09-25T14:33:53.880" v="2438" actId="1076"/>
          <ac:picMkLst>
            <pc:docMk/>
            <pc:sldMk cId="968752875" sldId="724"/>
            <ac:picMk id="6" creationId="{00000000-0000-0000-0000-000000000000}"/>
          </ac:picMkLst>
        </pc:picChg>
        <pc:picChg chg="del">
          <ac:chgData name="Avelino Correia" userId="68b5aa0f-c257-44ec-a3f2-250315274fe4" providerId="ADAL" clId="{81B73C35-808C-421E-9433-7558B1B9C364}" dt="2019-09-25T14:31:37.852" v="2420" actId="478"/>
          <ac:picMkLst>
            <pc:docMk/>
            <pc:sldMk cId="968752875" sldId="724"/>
            <ac:picMk id="21" creationId="{00000000-0000-0000-0000-000000000000}"/>
          </ac:picMkLst>
        </pc:picChg>
        <pc:picChg chg="del">
          <ac:chgData name="Avelino Correia" userId="68b5aa0f-c257-44ec-a3f2-250315274fe4" providerId="ADAL" clId="{81B73C35-808C-421E-9433-7558B1B9C364}" dt="2019-09-25T14:31:39.333" v="2421" actId="478"/>
          <ac:picMkLst>
            <pc:docMk/>
            <pc:sldMk cId="968752875" sldId="724"/>
            <ac:picMk id="22" creationId="{00000000-0000-0000-0000-000000000000}"/>
          </ac:picMkLst>
        </pc:picChg>
      </pc:sldChg>
      <pc:sldChg chg="delSp modSp delAnim">
        <pc:chgData name="Avelino Correia" userId="68b5aa0f-c257-44ec-a3f2-250315274fe4" providerId="ADAL" clId="{81B73C35-808C-421E-9433-7558B1B9C364}" dt="2019-09-25T14:34:19.527" v="2443" actId="478"/>
        <pc:sldMkLst>
          <pc:docMk/>
          <pc:sldMk cId="3525454532" sldId="725"/>
        </pc:sldMkLst>
        <pc:spChg chg="mod">
          <ac:chgData name="Avelino Correia" userId="68b5aa0f-c257-44ec-a3f2-250315274fe4" providerId="ADAL" clId="{81B73C35-808C-421E-9433-7558B1B9C364}" dt="2019-09-25T14:33:11.758" v="2430" actId="403"/>
          <ac:spMkLst>
            <pc:docMk/>
            <pc:sldMk cId="3525454532" sldId="725"/>
            <ac:spMk id="5" creationId="{00000000-0000-0000-0000-000000000000}"/>
          </ac:spMkLst>
        </pc:spChg>
        <pc:spChg chg="del">
          <ac:chgData name="Avelino Correia" userId="68b5aa0f-c257-44ec-a3f2-250315274fe4" providerId="ADAL" clId="{81B73C35-808C-421E-9433-7558B1B9C364}" dt="2019-09-25T14:34:19.527" v="2443" actId="478"/>
          <ac:spMkLst>
            <pc:docMk/>
            <pc:sldMk cId="3525454532" sldId="725"/>
            <ac:spMk id="8" creationId="{00000000-0000-0000-0000-000000000000}"/>
          </ac:spMkLst>
        </pc:spChg>
        <pc:spChg chg="del mod">
          <ac:chgData name="Avelino Correia" userId="68b5aa0f-c257-44ec-a3f2-250315274fe4" providerId="ADAL" clId="{81B73C35-808C-421E-9433-7558B1B9C364}" dt="2019-09-25T14:33:07.936" v="2428" actId="478"/>
          <ac:spMkLst>
            <pc:docMk/>
            <pc:sldMk cId="3525454532" sldId="725"/>
            <ac:spMk id="9" creationId="{06BF6A4C-D009-438D-B5F5-27C797B01D55}"/>
          </ac:spMkLst>
        </pc:spChg>
      </pc:sldChg>
      <pc:sldChg chg="addSp modSp add">
        <pc:chgData name="Avelino Correia" userId="68b5aa0f-c257-44ec-a3f2-250315274fe4" providerId="ADAL" clId="{81B73C35-808C-421E-9433-7558B1B9C364}" dt="2019-09-25T14:41:26.595" v="2489" actId="14100"/>
        <pc:sldMkLst>
          <pc:docMk/>
          <pc:sldMk cId="2641224908" sldId="726"/>
        </pc:sldMkLst>
        <pc:spChg chg="mod">
          <ac:chgData name="Avelino Correia" userId="68b5aa0f-c257-44ec-a3f2-250315274fe4" providerId="ADAL" clId="{81B73C35-808C-421E-9433-7558B1B9C364}" dt="2019-09-25T14:37:25.367" v="2480" actId="1076"/>
          <ac:spMkLst>
            <pc:docMk/>
            <pc:sldMk cId="2641224908" sldId="726"/>
            <ac:spMk id="2" creationId="{70585AB5-5A7B-4159-AD45-685DE609C6D8}"/>
          </ac:spMkLst>
        </pc:spChg>
        <pc:picChg chg="add mod">
          <ac:chgData name="Avelino Correia" userId="68b5aa0f-c257-44ec-a3f2-250315274fe4" providerId="ADAL" clId="{81B73C35-808C-421E-9433-7558B1B9C364}" dt="2019-09-25T14:40:50.363" v="2484" actId="14100"/>
          <ac:picMkLst>
            <pc:docMk/>
            <pc:sldMk cId="2641224908" sldId="726"/>
            <ac:picMk id="3" creationId="{A33D0DAE-0F78-43D1-A7EB-976D74018B8F}"/>
          </ac:picMkLst>
        </pc:picChg>
        <pc:picChg chg="add mod">
          <ac:chgData name="Avelino Correia" userId="68b5aa0f-c257-44ec-a3f2-250315274fe4" providerId="ADAL" clId="{81B73C35-808C-421E-9433-7558B1B9C364}" dt="2019-09-25T14:41:26.595" v="2489" actId="14100"/>
          <ac:picMkLst>
            <pc:docMk/>
            <pc:sldMk cId="2641224908" sldId="726"/>
            <ac:picMk id="4" creationId="{E28B9E4F-9FE1-4B8F-B87E-3456EB41FFCA}"/>
          </ac:picMkLst>
        </pc:picChg>
      </pc:sldChg>
      <pc:sldChg chg="addSp delSp modSp">
        <pc:chgData name="Avelino Correia" userId="68b5aa0f-c257-44ec-a3f2-250315274fe4" providerId="ADAL" clId="{81B73C35-808C-421E-9433-7558B1B9C364}" dt="2019-09-25T17:54:08.407" v="2589" actId="6549"/>
        <pc:sldMkLst>
          <pc:docMk/>
          <pc:sldMk cId="488520864" sldId="727"/>
        </pc:sldMkLst>
        <pc:spChg chg="del mod">
          <ac:chgData name="Avelino Correia" userId="68b5aa0f-c257-44ec-a3f2-250315274fe4" providerId="ADAL" clId="{81B73C35-808C-421E-9433-7558B1B9C364}" dt="2019-09-25T17:53:03.816" v="2527" actId="478"/>
          <ac:spMkLst>
            <pc:docMk/>
            <pc:sldMk cId="488520864" sldId="727"/>
            <ac:spMk id="2" creationId="{9B3CC5C6-8068-402A-809C-8E67F509FBDE}"/>
          </ac:spMkLst>
        </pc:spChg>
        <pc:spChg chg="add del mod">
          <ac:chgData name="Avelino Correia" userId="68b5aa0f-c257-44ec-a3f2-250315274fe4" providerId="ADAL" clId="{81B73C35-808C-421E-9433-7558B1B9C364}" dt="2019-09-25T17:54:08.407" v="2589" actId="6549"/>
          <ac:spMkLst>
            <pc:docMk/>
            <pc:sldMk cId="488520864" sldId="727"/>
            <ac:spMk id="3" creationId="{62C60B1F-B9E4-4ACC-8B79-AC12F3549842}"/>
          </ac:spMkLst>
        </pc:spChg>
        <pc:spChg chg="add del mod">
          <ac:chgData name="Avelino Correia" userId="68b5aa0f-c257-44ec-a3f2-250315274fe4" providerId="ADAL" clId="{81B73C35-808C-421E-9433-7558B1B9C364}" dt="2019-09-25T17:52:59.128" v="2522" actId="478"/>
          <ac:spMkLst>
            <pc:docMk/>
            <pc:sldMk cId="488520864" sldId="727"/>
            <ac:spMk id="5" creationId="{737398DF-BFFC-491D-9E0C-9D278FD35D14}"/>
          </ac:spMkLst>
        </pc:spChg>
        <pc:spChg chg="add del mod">
          <ac:chgData name="Avelino Correia" userId="68b5aa0f-c257-44ec-a3f2-250315274fe4" providerId="ADAL" clId="{81B73C35-808C-421E-9433-7558B1B9C364}" dt="2019-09-25T17:53:06.352" v="2528" actId="478"/>
          <ac:spMkLst>
            <pc:docMk/>
            <pc:sldMk cId="488520864" sldId="727"/>
            <ac:spMk id="7" creationId="{A3806749-F655-4DFE-AC27-23DAE992557D}"/>
          </ac:spMkLst>
        </pc:spChg>
      </pc:sldChg>
      <pc:sldChg chg="addSp del delDesignElem">
        <pc:chgData name="Avelino Correia" userId="68b5aa0f-c257-44ec-a3f2-250315274fe4" providerId="ADAL" clId="{81B73C35-808C-421E-9433-7558B1B9C364}" dt="2019-09-25T17:48:00.132" v="2504"/>
        <pc:sldMkLst>
          <pc:docMk/>
          <pc:sldMk cId="531908612" sldId="727"/>
        </pc:sldMkLst>
        <pc:spChg chg="add">
          <ac:chgData name="Avelino Correia" userId="68b5aa0f-c257-44ec-a3f2-250315274fe4" providerId="ADAL" clId="{81B73C35-808C-421E-9433-7558B1B9C364}" dt="2019-09-25T17:48:00.132" v="2504"/>
          <ac:spMkLst>
            <pc:docMk/>
            <pc:sldMk cId="531908612" sldId="727"/>
            <ac:spMk id="11" creationId="{B9951BD9-0868-4CDB-ACD6-9C4209B5E412}"/>
          </ac:spMkLst>
        </pc:spChg>
      </pc:sldChg>
      <pc:sldChg chg="add del setBg">
        <pc:chgData name="Avelino Correia" userId="68b5aa0f-c257-44ec-a3f2-250315274fe4" providerId="ADAL" clId="{81B73C35-808C-421E-9433-7558B1B9C364}" dt="2019-09-25T17:52:28.959" v="2517" actId="2696"/>
        <pc:sldMkLst>
          <pc:docMk/>
          <pc:sldMk cId="750359094" sldId="727"/>
        </pc:sldMkLst>
      </pc:sldChg>
      <pc:sldChg chg="del">
        <pc:chgData name="Avelino Correia" userId="68b5aa0f-c257-44ec-a3f2-250315274fe4" providerId="ADAL" clId="{81B73C35-808C-421E-9433-7558B1B9C364}" dt="2019-09-25T17:48:08.953" v="2505" actId="2696"/>
        <pc:sldMkLst>
          <pc:docMk/>
          <pc:sldMk cId="837994620" sldId="727"/>
        </pc:sldMkLst>
      </pc:sldChg>
      <pc:sldChg chg="delSp add del setBg">
        <pc:chgData name="Avelino Correia" userId="68b5aa0f-c257-44ec-a3f2-250315274fe4" providerId="ADAL" clId="{81B73C35-808C-421E-9433-7558B1B9C364}" dt="2019-09-25T14:50:21.489" v="2495" actId="2696"/>
        <pc:sldMkLst>
          <pc:docMk/>
          <pc:sldMk cId="1592195427" sldId="727"/>
        </pc:sldMkLst>
        <pc:spChg chg="del">
          <ac:chgData name="Avelino Correia" userId="68b5aa0f-c257-44ec-a3f2-250315274fe4" providerId="ADAL" clId="{81B73C35-808C-421E-9433-7558B1B9C364}" dt="2019-09-25T14:49:36.876" v="2494" actId="478"/>
          <ac:spMkLst>
            <pc:docMk/>
            <pc:sldMk cId="1592195427" sldId="727"/>
            <ac:spMk id="2" creationId="{76EBB470-C2FD-496B-A538-4BB079AD4CBF}"/>
          </ac:spMkLst>
        </pc:spChg>
      </pc:sldChg>
      <pc:sldChg chg="add del">
        <pc:chgData name="Avelino Correia" userId="68b5aa0f-c257-44ec-a3f2-250315274fe4" providerId="ADAL" clId="{81B73C35-808C-421E-9433-7558B1B9C364}" dt="2019-09-25T17:47:48.725" v="2502" actId="2696"/>
        <pc:sldMkLst>
          <pc:docMk/>
          <pc:sldMk cId="2831964711" sldId="727"/>
        </pc:sldMkLst>
      </pc:sldChg>
      <pc:sldChg chg="del delDesignElem">
        <pc:chgData name="Avelino Correia" userId="68b5aa0f-c257-44ec-a3f2-250315274fe4" providerId="ADAL" clId="{81B73C35-808C-421E-9433-7558B1B9C364}" dt="2019-09-25T17:47:45.865" v="2501" actId="2696"/>
        <pc:sldMkLst>
          <pc:docMk/>
          <pc:sldMk cId="2662774376" sldId="72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2447E8-F524-43BB-85C5-7C42B5C46D75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8C68B03B-0092-4890-B047-9BFA285DF3CE}">
      <dgm:prSet phldrT="[Texto]" custT="1"/>
      <dgm:spPr>
        <a:solidFill>
          <a:srgbClr val="FFFF00"/>
        </a:solidFill>
      </dgm:spPr>
      <dgm:t>
        <a:bodyPr/>
        <a:lstStyle/>
        <a:p>
          <a:r>
            <a:rPr lang="pt-BR" sz="2000" b="1" dirty="0">
              <a:solidFill>
                <a:schemeClr val="tx1"/>
              </a:solidFill>
            </a:rPr>
            <a:t>Indústria</a:t>
          </a:r>
        </a:p>
      </dgm:t>
    </dgm:pt>
    <dgm:pt modelId="{28701957-582C-4184-A85E-79280507CD11}" type="parTrans" cxnId="{5D2C64B1-CC61-4B07-A641-62AC23725A67}">
      <dgm:prSet/>
      <dgm:spPr/>
      <dgm:t>
        <a:bodyPr/>
        <a:lstStyle/>
        <a:p>
          <a:endParaRPr lang="pt-BR"/>
        </a:p>
      </dgm:t>
    </dgm:pt>
    <dgm:pt modelId="{F68909A2-B16D-4627-A8F4-CBD9923CB3BD}" type="sibTrans" cxnId="{5D2C64B1-CC61-4B07-A641-62AC23725A67}">
      <dgm:prSet/>
      <dgm:spPr/>
      <dgm:t>
        <a:bodyPr/>
        <a:lstStyle/>
        <a:p>
          <a:endParaRPr lang="pt-BR"/>
        </a:p>
      </dgm:t>
    </dgm:pt>
    <dgm:pt modelId="{BA67B7E3-85BE-45DA-9164-A007BA4AC983}">
      <dgm:prSet phldrT="[Texto]" custT="1"/>
      <dgm:spPr>
        <a:solidFill>
          <a:srgbClr val="92D050"/>
        </a:solidFill>
      </dgm:spPr>
      <dgm:t>
        <a:bodyPr/>
        <a:lstStyle/>
        <a:p>
          <a:r>
            <a:rPr lang="pt-BR" sz="2000" b="1" dirty="0">
              <a:solidFill>
                <a:schemeClr val="tx1"/>
              </a:solidFill>
            </a:rPr>
            <a:t>Produtor</a:t>
          </a:r>
        </a:p>
      </dgm:t>
    </dgm:pt>
    <dgm:pt modelId="{3F7FBEF8-6515-48AD-BF0F-9686A63E5D4B}" type="parTrans" cxnId="{811348F0-DA51-4E6E-9176-178FC29F9B5A}">
      <dgm:prSet/>
      <dgm:spPr/>
      <dgm:t>
        <a:bodyPr/>
        <a:lstStyle/>
        <a:p>
          <a:endParaRPr lang="pt-BR"/>
        </a:p>
      </dgm:t>
    </dgm:pt>
    <dgm:pt modelId="{3C9825C8-03C2-4D22-B8BB-F46561237F9E}" type="sibTrans" cxnId="{811348F0-DA51-4E6E-9176-178FC29F9B5A}">
      <dgm:prSet/>
      <dgm:spPr/>
      <dgm:t>
        <a:bodyPr/>
        <a:lstStyle/>
        <a:p>
          <a:endParaRPr lang="pt-BR"/>
        </a:p>
      </dgm:t>
    </dgm:pt>
    <dgm:pt modelId="{BACAB460-CC4E-4B3C-89D5-82913ADAE47F}">
      <dgm:prSet phldrT="[Texto]" custT="1"/>
      <dgm:spPr>
        <a:solidFill>
          <a:srgbClr val="00B0F0"/>
        </a:solidFill>
      </dgm:spPr>
      <dgm:t>
        <a:bodyPr/>
        <a:lstStyle/>
        <a:p>
          <a:r>
            <a:rPr lang="pt-BR" sz="2000" b="1" dirty="0">
              <a:solidFill>
                <a:schemeClr val="tx1"/>
              </a:solidFill>
            </a:rPr>
            <a:t>Consumidor</a:t>
          </a:r>
        </a:p>
      </dgm:t>
    </dgm:pt>
    <dgm:pt modelId="{CE91E0DC-5663-4006-A096-C645085F9F33}" type="parTrans" cxnId="{80DC0A83-96A0-4799-B658-011A30F4F495}">
      <dgm:prSet/>
      <dgm:spPr/>
      <dgm:t>
        <a:bodyPr/>
        <a:lstStyle/>
        <a:p>
          <a:endParaRPr lang="pt-BR"/>
        </a:p>
      </dgm:t>
    </dgm:pt>
    <dgm:pt modelId="{3D14C250-AA92-47A1-AF0F-AF7A5E701D8D}" type="sibTrans" cxnId="{80DC0A83-96A0-4799-B658-011A30F4F495}">
      <dgm:prSet/>
      <dgm:spPr/>
      <dgm:t>
        <a:bodyPr/>
        <a:lstStyle/>
        <a:p>
          <a:endParaRPr lang="pt-BR"/>
        </a:p>
      </dgm:t>
    </dgm:pt>
    <dgm:pt modelId="{5F5DD532-9366-4730-9F5C-43350CE881B0}" type="pres">
      <dgm:prSet presAssocID="{5B2447E8-F524-43BB-85C5-7C42B5C46D7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366B4C3-5FD5-4C1D-888B-EF0DD252229F}" type="pres">
      <dgm:prSet presAssocID="{8C68B03B-0092-4890-B047-9BFA285DF3CE}" presName="gear1" presStyleLbl="node1" presStyleIdx="0" presStyleCnt="3">
        <dgm:presLayoutVars>
          <dgm:chMax val="1"/>
          <dgm:bulletEnabled val="1"/>
        </dgm:presLayoutVars>
      </dgm:prSet>
      <dgm:spPr/>
    </dgm:pt>
    <dgm:pt modelId="{9B943C16-8888-4D25-940A-7ADDD8E24D52}" type="pres">
      <dgm:prSet presAssocID="{8C68B03B-0092-4890-B047-9BFA285DF3CE}" presName="gear1srcNode" presStyleLbl="node1" presStyleIdx="0" presStyleCnt="3"/>
      <dgm:spPr/>
    </dgm:pt>
    <dgm:pt modelId="{5E109BCC-8891-4EB3-8787-A3996EB51724}" type="pres">
      <dgm:prSet presAssocID="{8C68B03B-0092-4890-B047-9BFA285DF3CE}" presName="gear1dstNode" presStyleLbl="node1" presStyleIdx="0" presStyleCnt="3"/>
      <dgm:spPr/>
    </dgm:pt>
    <dgm:pt modelId="{638AB7A5-1368-41FF-86E6-4F4B375AAFFF}" type="pres">
      <dgm:prSet presAssocID="{BA67B7E3-85BE-45DA-9164-A007BA4AC983}" presName="gear2" presStyleLbl="node1" presStyleIdx="1" presStyleCnt="3">
        <dgm:presLayoutVars>
          <dgm:chMax val="1"/>
          <dgm:bulletEnabled val="1"/>
        </dgm:presLayoutVars>
      </dgm:prSet>
      <dgm:spPr/>
    </dgm:pt>
    <dgm:pt modelId="{13AA1457-878D-4182-85A5-15DDA59A9426}" type="pres">
      <dgm:prSet presAssocID="{BA67B7E3-85BE-45DA-9164-A007BA4AC983}" presName="gear2srcNode" presStyleLbl="node1" presStyleIdx="1" presStyleCnt="3"/>
      <dgm:spPr/>
    </dgm:pt>
    <dgm:pt modelId="{9F7A16B9-67F6-4397-8F8C-2D06B30501B1}" type="pres">
      <dgm:prSet presAssocID="{BA67B7E3-85BE-45DA-9164-A007BA4AC983}" presName="gear2dstNode" presStyleLbl="node1" presStyleIdx="1" presStyleCnt="3"/>
      <dgm:spPr/>
    </dgm:pt>
    <dgm:pt modelId="{1EEB887C-9B08-4728-8FF0-83BD1C344303}" type="pres">
      <dgm:prSet presAssocID="{BACAB460-CC4E-4B3C-89D5-82913ADAE47F}" presName="gear3" presStyleLbl="node1" presStyleIdx="2" presStyleCnt="3" custScaleX="118372"/>
      <dgm:spPr/>
    </dgm:pt>
    <dgm:pt modelId="{9518441D-F4AC-445F-A436-02DA80CD3917}" type="pres">
      <dgm:prSet presAssocID="{BACAB460-CC4E-4B3C-89D5-82913ADAE47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E7640C6-DE30-4E0D-A083-7E0D795860F3}" type="pres">
      <dgm:prSet presAssocID="{BACAB460-CC4E-4B3C-89D5-82913ADAE47F}" presName="gear3srcNode" presStyleLbl="node1" presStyleIdx="2" presStyleCnt="3"/>
      <dgm:spPr/>
    </dgm:pt>
    <dgm:pt modelId="{122A8DC9-872F-4A4F-B23F-DA5FAD805376}" type="pres">
      <dgm:prSet presAssocID="{BACAB460-CC4E-4B3C-89D5-82913ADAE47F}" presName="gear3dstNode" presStyleLbl="node1" presStyleIdx="2" presStyleCnt="3"/>
      <dgm:spPr/>
    </dgm:pt>
    <dgm:pt modelId="{5A85694B-3E5D-47A6-A893-77A9706B1E18}" type="pres">
      <dgm:prSet presAssocID="{F68909A2-B16D-4627-A8F4-CBD9923CB3BD}" presName="connector1" presStyleLbl="sibTrans2D1" presStyleIdx="0" presStyleCnt="3"/>
      <dgm:spPr/>
    </dgm:pt>
    <dgm:pt modelId="{8A93DC87-341E-4F18-90C6-BDD64293A04B}" type="pres">
      <dgm:prSet presAssocID="{3C9825C8-03C2-4D22-B8BB-F46561237F9E}" presName="connector2" presStyleLbl="sibTrans2D1" presStyleIdx="1" presStyleCnt="3"/>
      <dgm:spPr/>
    </dgm:pt>
    <dgm:pt modelId="{929206DF-898A-4B4F-9239-79B662063F2A}" type="pres">
      <dgm:prSet presAssocID="{3D14C250-AA92-47A1-AF0F-AF7A5E701D8D}" presName="connector3" presStyleLbl="sibTrans2D1" presStyleIdx="2" presStyleCnt="3"/>
      <dgm:spPr/>
    </dgm:pt>
  </dgm:ptLst>
  <dgm:cxnLst>
    <dgm:cxn modelId="{7E00F705-C8A7-4297-8411-EFE184353B10}" type="presOf" srcId="{3C9825C8-03C2-4D22-B8BB-F46561237F9E}" destId="{8A93DC87-341E-4F18-90C6-BDD64293A04B}" srcOrd="0" destOrd="0" presId="urn:microsoft.com/office/officeart/2005/8/layout/gear1"/>
    <dgm:cxn modelId="{038E6E1D-B988-4E65-B84B-FFAAE721682A}" type="presOf" srcId="{BA67B7E3-85BE-45DA-9164-A007BA4AC983}" destId="{9F7A16B9-67F6-4397-8F8C-2D06B30501B1}" srcOrd="2" destOrd="0" presId="urn:microsoft.com/office/officeart/2005/8/layout/gear1"/>
    <dgm:cxn modelId="{29751027-C104-46CE-8D40-165FB348E0A4}" type="presOf" srcId="{BA67B7E3-85BE-45DA-9164-A007BA4AC983}" destId="{638AB7A5-1368-41FF-86E6-4F4B375AAFFF}" srcOrd="0" destOrd="0" presId="urn:microsoft.com/office/officeart/2005/8/layout/gear1"/>
    <dgm:cxn modelId="{1692B12E-3138-47CB-BCB8-97CCFC404E41}" type="presOf" srcId="{BACAB460-CC4E-4B3C-89D5-82913ADAE47F}" destId="{1EEB887C-9B08-4728-8FF0-83BD1C344303}" srcOrd="0" destOrd="0" presId="urn:microsoft.com/office/officeart/2005/8/layout/gear1"/>
    <dgm:cxn modelId="{5BCE9034-ED34-490B-9335-AAA809E3382E}" type="presOf" srcId="{BA67B7E3-85BE-45DA-9164-A007BA4AC983}" destId="{13AA1457-878D-4182-85A5-15DDA59A9426}" srcOrd="1" destOrd="0" presId="urn:microsoft.com/office/officeart/2005/8/layout/gear1"/>
    <dgm:cxn modelId="{62C92336-F6CA-46EC-BD52-9731DA7EE809}" type="presOf" srcId="{F68909A2-B16D-4627-A8F4-CBD9923CB3BD}" destId="{5A85694B-3E5D-47A6-A893-77A9706B1E18}" srcOrd="0" destOrd="0" presId="urn:microsoft.com/office/officeart/2005/8/layout/gear1"/>
    <dgm:cxn modelId="{97DE1E5E-0487-414E-8FF0-74B7E58CE686}" type="presOf" srcId="{8C68B03B-0092-4890-B047-9BFA285DF3CE}" destId="{8366B4C3-5FD5-4C1D-888B-EF0DD252229F}" srcOrd="0" destOrd="0" presId="urn:microsoft.com/office/officeart/2005/8/layout/gear1"/>
    <dgm:cxn modelId="{032FD760-7CAD-44F7-9B7D-3A0CA091CA67}" type="presOf" srcId="{BACAB460-CC4E-4B3C-89D5-82913ADAE47F}" destId="{122A8DC9-872F-4A4F-B23F-DA5FAD805376}" srcOrd="3" destOrd="0" presId="urn:microsoft.com/office/officeart/2005/8/layout/gear1"/>
    <dgm:cxn modelId="{BE6A4261-6FC2-419F-827B-B9268AA46C31}" type="presOf" srcId="{BACAB460-CC4E-4B3C-89D5-82913ADAE47F}" destId="{7E7640C6-DE30-4E0D-A083-7E0D795860F3}" srcOrd="2" destOrd="0" presId="urn:microsoft.com/office/officeart/2005/8/layout/gear1"/>
    <dgm:cxn modelId="{5B89D172-0876-48A6-8CE9-46373257EAD5}" type="presOf" srcId="{8C68B03B-0092-4890-B047-9BFA285DF3CE}" destId="{5E109BCC-8891-4EB3-8787-A3996EB51724}" srcOrd="2" destOrd="0" presId="urn:microsoft.com/office/officeart/2005/8/layout/gear1"/>
    <dgm:cxn modelId="{80DC0A83-96A0-4799-B658-011A30F4F495}" srcId="{5B2447E8-F524-43BB-85C5-7C42B5C46D75}" destId="{BACAB460-CC4E-4B3C-89D5-82913ADAE47F}" srcOrd="2" destOrd="0" parTransId="{CE91E0DC-5663-4006-A096-C645085F9F33}" sibTransId="{3D14C250-AA92-47A1-AF0F-AF7A5E701D8D}"/>
    <dgm:cxn modelId="{5D2C64B1-CC61-4B07-A641-62AC23725A67}" srcId="{5B2447E8-F524-43BB-85C5-7C42B5C46D75}" destId="{8C68B03B-0092-4890-B047-9BFA285DF3CE}" srcOrd="0" destOrd="0" parTransId="{28701957-582C-4184-A85E-79280507CD11}" sibTransId="{F68909A2-B16D-4627-A8F4-CBD9923CB3BD}"/>
    <dgm:cxn modelId="{3A227BB2-5389-4BEF-9071-4AB1C88BD322}" type="presOf" srcId="{5B2447E8-F524-43BB-85C5-7C42B5C46D75}" destId="{5F5DD532-9366-4730-9F5C-43350CE881B0}" srcOrd="0" destOrd="0" presId="urn:microsoft.com/office/officeart/2005/8/layout/gear1"/>
    <dgm:cxn modelId="{C00718B6-983E-4C1D-8DDD-38A9636D0E58}" type="presOf" srcId="{3D14C250-AA92-47A1-AF0F-AF7A5E701D8D}" destId="{929206DF-898A-4B4F-9239-79B662063F2A}" srcOrd="0" destOrd="0" presId="urn:microsoft.com/office/officeart/2005/8/layout/gear1"/>
    <dgm:cxn modelId="{A1A7A8C3-D3D6-4525-924B-7DB350019D66}" type="presOf" srcId="{BACAB460-CC4E-4B3C-89D5-82913ADAE47F}" destId="{9518441D-F4AC-445F-A436-02DA80CD3917}" srcOrd="1" destOrd="0" presId="urn:microsoft.com/office/officeart/2005/8/layout/gear1"/>
    <dgm:cxn modelId="{811348F0-DA51-4E6E-9176-178FC29F9B5A}" srcId="{5B2447E8-F524-43BB-85C5-7C42B5C46D75}" destId="{BA67B7E3-85BE-45DA-9164-A007BA4AC983}" srcOrd="1" destOrd="0" parTransId="{3F7FBEF8-6515-48AD-BF0F-9686A63E5D4B}" sibTransId="{3C9825C8-03C2-4D22-B8BB-F46561237F9E}"/>
    <dgm:cxn modelId="{AD4400FC-6C13-48F2-8DAC-A69BA3BC918B}" type="presOf" srcId="{8C68B03B-0092-4890-B047-9BFA285DF3CE}" destId="{9B943C16-8888-4D25-940A-7ADDD8E24D52}" srcOrd="1" destOrd="0" presId="urn:microsoft.com/office/officeart/2005/8/layout/gear1"/>
    <dgm:cxn modelId="{B52EC703-EEC6-483D-89E5-CBEA1B7408BF}" type="presParOf" srcId="{5F5DD532-9366-4730-9F5C-43350CE881B0}" destId="{8366B4C3-5FD5-4C1D-888B-EF0DD252229F}" srcOrd="0" destOrd="0" presId="urn:microsoft.com/office/officeart/2005/8/layout/gear1"/>
    <dgm:cxn modelId="{3530E212-96C3-4D7A-B5A2-87922C146D0F}" type="presParOf" srcId="{5F5DD532-9366-4730-9F5C-43350CE881B0}" destId="{9B943C16-8888-4D25-940A-7ADDD8E24D52}" srcOrd="1" destOrd="0" presId="urn:microsoft.com/office/officeart/2005/8/layout/gear1"/>
    <dgm:cxn modelId="{1A77705E-6178-4930-BB8F-BC01A6335613}" type="presParOf" srcId="{5F5DD532-9366-4730-9F5C-43350CE881B0}" destId="{5E109BCC-8891-4EB3-8787-A3996EB51724}" srcOrd="2" destOrd="0" presId="urn:microsoft.com/office/officeart/2005/8/layout/gear1"/>
    <dgm:cxn modelId="{121E3A2C-B8D5-4874-8305-F39503F83BEE}" type="presParOf" srcId="{5F5DD532-9366-4730-9F5C-43350CE881B0}" destId="{638AB7A5-1368-41FF-86E6-4F4B375AAFFF}" srcOrd="3" destOrd="0" presId="urn:microsoft.com/office/officeart/2005/8/layout/gear1"/>
    <dgm:cxn modelId="{E0E8CF31-F32D-41B1-806B-A9BCC04F3F06}" type="presParOf" srcId="{5F5DD532-9366-4730-9F5C-43350CE881B0}" destId="{13AA1457-878D-4182-85A5-15DDA59A9426}" srcOrd="4" destOrd="0" presId="urn:microsoft.com/office/officeart/2005/8/layout/gear1"/>
    <dgm:cxn modelId="{B087C086-8344-44FC-B31D-37FC53301F07}" type="presParOf" srcId="{5F5DD532-9366-4730-9F5C-43350CE881B0}" destId="{9F7A16B9-67F6-4397-8F8C-2D06B30501B1}" srcOrd="5" destOrd="0" presId="urn:microsoft.com/office/officeart/2005/8/layout/gear1"/>
    <dgm:cxn modelId="{C34E5AF1-370D-4483-8630-B0194920A1EA}" type="presParOf" srcId="{5F5DD532-9366-4730-9F5C-43350CE881B0}" destId="{1EEB887C-9B08-4728-8FF0-83BD1C344303}" srcOrd="6" destOrd="0" presId="urn:microsoft.com/office/officeart/2005/8/layout/gear1"/>
    <dgm:cxn modelId="{214B505C-809C-4724-AD08-E6B0B3C829B4}" type="presParOf" srcId="{5F5DD532-9366-4730-9F5C-43350CE881B0}" destId="{9518441D-F4AC-445F-A436-02DA80CD3917}" srcOrd="7" destOrd="0" presId="urn:microsoft.com/office/officeart/2005/8/layout/gear1"/>
    <dgm:cxn modelId="{89E9ED84-DA55-405B-8636-E0DA22099120}" type="presParOf" srcId="{5F5DD532-9366-4730-9F5C-43350CE881B0}" destId="{7E7640C6-DE30-4E0D-A083-7E0D795860F3}" srcOrd="8" destOrd="0" presId="urn:microsoft.com/office/officeart/2005/8/layout/gear1"/>
    <dgm:cxn modelId="{782BA6B7-807D-45D7-89F7-5127CECE3B7D}" type="presParOf" srcId="{5F5DD532-9366-4730-9F5C-43350CE881B0}" destId="{122A8DC9-872F-4A4F-B23F-DA5FAD805376}" srcOrd="9" destOrd="0" presId="urn:microsoft.com/office/officeart/2005/8/layout/gear1"/>
    <dgm:cxn modelId="{B5E90265-637C-4C97-B045-C6A2D941E649}" type="presParOf" srcId="{5F5DD532-9366-4730-9F5C-43350CE881B0}" destId="{5A85694B-3E5D-47A6-A893-77A9706B1E18}" srcOrd="10" destOrd="0" presId="urn:microsoft.com/office/officeart/2005/8/layout/gear1"/>
    <dgm:cxn modelId="{AA16A9A1-726E-4D9E-A5C9-746D7C708854}" type="presParOf" srcId="{5F5DD532-9366-4730-9F5C-43350CE881B0}" destId="{8A93DC87-341E-4F18-90C6-BDD64293A04B}" srcOrd="11" destOrd="0" presId="urn:microsoft.com/office/officeart/2005/8/layout/gear1"/>
    <dgm:cxn modelId="{C0697E0F-FE20-4E66-AAFD-0B8E9EF458AD}" type="presParOf" srcId="{5F5DD532-9366-4730-9F5C-43350CE881B0}" destId="{929206DF-898A-4B4F-9239-79B662063F2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6B4C3-5FD5-4C1D-888B-EF0DD252229F}">
      <dsp:nvSpPr>
        <dsp:cNvPr id="0" name=""/>
        <dsp:cNvSpPr/>
      </dsp:nvSpPr>
      <dsp:spPr>
        <a:xfrm>
          <a:off x="3916879" y="2306861"/>
          <a:ext cx="2819497" cy="2819497"/>
        </a:xfrm>
        <a:prstGeom prst="gear9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Indústria</a:t>
          </a:r>
        </a:p>
      </dsp:txBody>
      <dsp:txXfrm>
        <a:off x="4483723" y="2967315"/>
        <a:ext cx="1685809" cy="1449279"/>
      </dsp:txXfrm>
    </dsp:sp>
    <dsp:sp modelId="{638AB7A5-1368-41FF-86E6-4F4B375AAFFF}">
      <dsp:nvSpPr>
        <dsp:cNvPr id="0" name=""/>
        <dsp:cNvSpPr/>
      </dsp:nvSpPr>
      <dsp:spPr>
        <a:xfrm>
          <a:off x="2276444" y="1640434"/>
          <a:ext cx="2050543" cy="2050543"/>
        </a:xfrm>
        <a:prstGeom prst="gear6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Produtor</a:t>
          </a:r>
        </a:p>
      </dsp:txBody>
      <dsp:txXfrm>
        <a:off x="2792674" y="2159784"/>
        <a:ext cx="1018083" cy="1011843"/>
      </dsp:txXfrm>
    </dsp:sp>
    <dsp:sp modelId="{1EEB887C-9B08-4728-8FF0-83BD1C344303}">
      <dsp:nvSpPr>
        <dsp:cNvPr id="0" name=""/>
        <dsp:cNvSpPr/>
      </dsp:nvSpPr>
      <dsp:spPr>
        <a:xfrm rot="20700000">
          <a:off x="3172847" y="293321"/>
          <a:ext cx="2513333" cy="1874008"/>
        </a:xfrm>
        <a:prstGeom prst="gear6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Consumidor</a:t>
          </a:r>
        </a:p>
      </dsp:txBody>
      <dsp:txXfrm rot="-20700000">
        <a:off x="3762015" y="666426"/>
        <a:ext cx="1334998" cy="1127798"/>
      </dsp:txXfrm>
    </dsp:sp>
    <dsp:sp modelId="{5A85694B-3E5D-47A6-A893-77A9706B1E18}">
      <dsp:nvSpPr>
        <dsp:cNvPr id="0" name=""/>
        <dsp:cNvSpPr/>
      </dsp:nvSpPr>
      <dsp:spPr>
        <a:xfrm>
          <a:off x="3710446" y="1875482"/>
          <a:ext cx="3608956" cy="3608956"/>
        </a:xfrm>
        <a:prstGeom prst="circularArrow">
          <a:avLst>
            <a:gd name="adj1" fmla="val 4688"/>
            <a:gd name="adj2" fmla="val 299029"/>
            <a:gd name="adj3" fmla="val 2534685"/>
            <a:gd name="adj4" fmla="val 15821944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93DC87-341E-4F18-90C6-BDD64293A04B}">
      <dsp:nvSpPr>
        <dsp:cNvPr id="0" name=""/>
        <dsp:cNvSpPr/>
      </dsp:nvSpPr>
      <dsp:spPr>
        <a:xfrm>
          <a:off x="1913296" y="1182727"/>
          <a:ext cx="2622132" cy="262213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9206DF-898A-4B4F-9239-79B662063F2A}">
      <dsp:nvSpPr>
        <dsp:cNvPr id="0" name=""/>
        <dsp:cNvSpPr/>
      </dsp:nvSpPr>
      <dsp:spPr>
        <a:xfrm>
          <a:off x="2960229" y="-218302"/>
          <a:ext cx="2827186" cy="282718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59B00D-A72D-4154-AB33-75572D53B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2D006C-B592-4652-8106-8A3BBFAEF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66005E-48E6-4474-AF26-68E456C61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127A-3988-4F2F-8926-802934EBBD62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CA9EBD-F406-4BBA-A2F0-ABF465485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8AD4B3D-3E79-42ED-818C-5B5A88EBF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111D-1C2D-4DCF-B706-2161F57E3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576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477053-E6A5-445C-8E14-993F5E9FB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7BD0844-5497-495C-B6FE-7A87211E0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88E18FD-ABBD-465C-9AD8-A1AD1E5BA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127A-3988-4F2F-8926-802934EBBD62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CDEA9D-3D07-4DD8-84A5-DB6282239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330D94-1DDD-4F31-8D44-9490C8C60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111D-1C2D-4DCF-B706-2161F57E3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9875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5DF2FEC-DA80-4D6B-A6CE-8F6ED01ED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12D352-B979-4DB6-BBC6-6CB8B00AE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1C377F-5399-457D-A7A1-771BADAA6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127A-3988-4F2F-8926-802934EBBD62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E759B8-B2C5-472E-A6BB-671B9C667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F75244-97FA-4BB4-A259-0ADF28F4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111D-1C2D-4DCF-B706-2161F57E3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1971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76143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4A513F3-3C7F-4627-87DD-8728D16F296E}" type="datetimeFigureOut">
              <a:rPr lang="pt-BR" smtClean="0"/>
              <a:t>03/10/2019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C9E42E6-8788-475A-A0D9-52F003CB431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5467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4A513F3-3C7F-4627-87DD-8728D16F296E}" type="datetimeFigureOut">
              <a:rPr lang="pt-BR" smtClean="0"/>
              <a:t>03/10/2019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C9E42E6-8788-475A-A0D9-52F003CB431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2865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4A513F3-3C7F-4627-87DD-8728D16F296E}" type="datetimeFigureOut">
              <a:rPr lang="pt-BR" smtClean="0"/>
              <a:t>03/10/2019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C9E42E6-8788-475A-A0D9-52F003CB431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1526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4A513F3-3C7F-4627-87DD-8728D16F296E}" type="datetimeFigureOut">
              <a:rPr lang="pt-BR" smtClean="0"/>
              <a:t>03/10/2019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C9E42E6-8788-475A-A0D9-52F003CB431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0250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4A513F3-3C7F-4627-87DD-8728D16F296E}" type="datetimeFigureOut">
              <a:rPr lang="pt-BR" smtClean="0"/>
              <a:t>03/10/2019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C9E42E6-8788-475A-A0D9-52F003CB431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2619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4A513F3-3C7F-4627-87DD-8728D16F296E}" type="datetimeFigureOut">
              <a:rPr lang="pt-BR" smtClean="0"/>
              <a:t>03/10/2019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C9E42E6-8788-475A-A0D9-52F003CB431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6309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4A513F3-3C7F-4627-87DD-8728D16F296E}" type="datetimeFigureOut">
              <a:rPr lang="pt-BR" smtClean="0"/>
              <a:t>03/10/2019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C9E42E6-8788-475A-A0D9-52F003CB431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980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867CC8-C87B-45AD-8EB6-2B2B4EDA4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E0DDCB-8848-4594-BEF7-12798222A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C5C3BF-7873-4362-97EF-AAF0FB9A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127A-3988-4F2F-8926-802934EBBD62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87B0E5-B473-4572-8A70-AED206840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D9BBCD-5D56-43F1-8B95-F859C2AF1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111D-1C2D-4DCF-B706-2161F57E3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9109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4A513F3-3C7F-4627-87DD-8728D16F296E}" type="datetimeFigureOut">
              <a:rPr lang="pt-BR" smtClean="0"/>
              <a:t>03/10/2019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C9E42E6-8788-475A-A0D9-52F003CB431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0242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4A513F3-3C7F-4627-87DD-8728D16F296E}" type="datetimeFigureOut">
              <a:rPr lang="pt-BR" smtClean="0"/>
              <a:t>03/10/2019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C9E42E6-8788-475A-A0D9-52F003CB431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7670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4A513F3-3C7F-4627-87DD-8728D16F296E}" type="datetimeFigureOut">
              <a:rPr lang="pt-BR" smtClean="0"/>
              <a:t>03/10/2019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C9E42E6-8788-475A-A0D9-52F003CB431D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4185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294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271B8-6602-43A4-8C31-1B5CA23AE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513147-2446-4628-9D8D-5D0C32351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FA884A-FB11-4096-92C1-057EDDCE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127A-3988-4F2F-8926-802934EBBD62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3F92CA-C763-4265-97F5-EF1295E39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DB627B-3B04-473D-92A0-4F9D0BDEA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111D-1C2D-4DCF-B706-2161F57E3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0850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FBD1DC-611F-4F76-92F2-13DA9444F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CDDE5E-8F19-4E64-A77D-A2B132567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D3F6212-570F-4EDB-BAB1-DF6D4A6CB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FF3228A-CCFC-41C0-9BE1-EDC9FCE67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127A-3988-4F2F-8926-802934EBBD62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83F35F-4EE0-49E4-9448-914C1E970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4A17AE0-999A-43CB-8317-716950C45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111D-1C2D-4DCF-B706-2161F57E3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177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9C56E7-890A-420E-8315-B3A674BFA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5D0417-AB58-4906-96F1-EC6FCFAD1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77143AB-C758-4CD7-A5A6-AB584F01E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110349D-CE5E-4BBA-88EF-3A314684E7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662793F-6459-427C-AD7B-974D0814AE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A89561E-717C-4C7C-9F5C-9541AA457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127A-3988-4F2F-8926-802934EBBD62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23C3C08-7723-4D1D-A49D-454D89B13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BEE75BA-C8B4-4849-AD94-AB24381FA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111D-1C2D-4DCF-B706-2161F57E3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221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F6524-FFDA-44A3-B9C4-9B87F8794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9B899F8-D4AD-41E2-AA43-C23826A8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127A-3988-4F2F-8926-802934EBBD62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3A93003-976F-4A05-A573-34ED8EE88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537F231-F312-4E45-85A6-16978E4C3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111D-1C2D-4DCF-B706-2161F57E3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698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5C86ECC-D5D7-40DE-8D7C-6430DD149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127A-3988-4F2F-8926-802934EBBD62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EB7462D-980A-4292-B88F-EEA166E3C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2A160F9-546A-4702-AB6D-E1F7FCBA3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111D-1C2D-4DCF-B706-2161F57E3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889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E251FB-8F29-4F00-93D9-D3446CCEE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88F13E-6315-4B8C-A23F-09DF087E0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0A8C66F-96A8-4CB5-9E1C-86E395A91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BF6ACE-0B58-4707-96E2-F7AD6664E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127A-3988-4F2F-8926-802934EBBD62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EAE4057-C491-4173-A383-7A7E28E14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7AB8F79-78BD-4008-AF85-C58803F3F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111D-1C2D-4DCF-B706-2161F57E3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9683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FDA6C4-2854-4089-B5FC-B013E5C4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3B86975-65A4-45DF-8829-D8EEF3513D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F067B17-4152-4145-9514-CEAB5E551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2D1B70C-1FC2-4C19-9C16-98816EBB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4127A-3988-4F2F-8926-802934EBBD62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B5760A1-D080-49B2-AEAA-7DBFAA16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775CFC0-550A-4657-9F4A-58ABE2375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111D-1C2D-4DCF-B706-2161F57E3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24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90DE7A2-3CDF-44CE-A133-DF6534EC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BB9F5F-F835-48DB-BCAB-86627D243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3B12C1-F842-4C73-B42F-BB1A65FBB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4127A-3988-4F2F-8926-802934EBBD62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99F0886-D98F-41B0-862A-213539A02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95480C-BE2B-4321-9CAA-4939F9A59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D111D-1C2D-4DCF-B706-2161F57E3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123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9">
            <a:extLst>
              <a:ext uri="{FF2B5EF4-FFF2-40B4-BE49-F238E27FC236}">
                <a16:creationId xmlns:a16="http://schemas.microsoft.com/office/drawing/2014/main" id="{8E298BA0-8566-4CD8-A541-939C5713654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918"/>
            <a:ext cx="12192000" cy="99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6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hyperlink" Target="../../Palestra.mastite/Antibi&#243;ticos%20e%20Protocolos/PROTOCOLO%20DE%20SECAGEM.doc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avelino@apcbrh.com.br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desenho, mesa&#10;&#10;Descrição gerada automaticamente">
            <a:extLst>
              <a:ext uri="{FF2B5EF4-FFF2-40B4-BE49-F238E27FC236}">
                <a16:creationId xmlns:a16="http://schemas.microsoft.com/office/drawing/2014/main" id="{7ED62238-4AAF-41C5-AD2E-DC54D42FA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" r="368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3CC5C6-8068-402A-809C-8E67F509F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1862" y="640082"/>
            <a:ext cx="7255240" cy="3351602"/>
          </a:xfrm>
        </p:spPr>
        <p:txBody>
          <a:bodyPr>
            <a:normAutofit/>
          </a:bodyPr>
          <a:lstStyle/>
          <a:p>
            <a:r>
              <a:rPr lang="pt-BR" sz="5600" b="1" dirty="0">
                <a:solidFill>
                  <a:schemeClr val="bg1"/>
                </a:solidFill>
              </a:rPr>
              <a:t>Você ordenha vacas saudáveis ou doentes?</a:t>
            </a:r>
            <a:br>
              <a:rPr lang="pt-BR" sz="5600" b="1" dirty="0">
                <a:solidFill>
                  <a:schemeClr val="bg1"/>
                </a:solidFill>
              </a:rPr>
            </a:br>
            <a:endParaRPr lang="pt-BR" sz="5600" b="1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C60B1F-B9E4-4ACC-8B79-AC12F3549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7327" y="4156276"/>
            <a:ext cx="6274592" cy="122519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Avelino Manoel Figueiredo Corrêa</a:t>
            </a:r>
          </a:p>
          <a:p>
            <a:r>
              <a:rPr lang="pt-BR" dirty="0">
                <a:solidFill>
                  <a:schemeClr val="bg1"/>
                </a:solidFill>
              </a:rPr>
              <a:t>Supervisor de Campo SCL – PARLEITE</a:t>
            </a:r>
          </a:p>
        </p:txBody>
      </p:sp>
    </p:spTree>
    <p:extLst>
      <p:ext uri="{BB962C8B-B14F-4D97-AF65-F5344CB8AC3E}">
        <p14:creationId xmlns:p14="http://schemas.microsoft.com/office/powerpoint/2010/main" val="3014644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3C49FF5-9775-4367-9149-C80A32D9F2D4}"/>
              </a:ext>
            </a:extLst>
          </p:cNvPr>
          <p:cNvSpPr txBox="1"/>
          <p:nvPr/>
        </p:nvSpPr>
        <p:spPr>
          <a:xfrm>
            <a:off x="164892" y="454960"/>
            <a:ext cx="11862216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Qual é a realidade nua e crua da propriedade?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C1948244-E41D-4114-A61E-F2D2FC42B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92" y="3707385"/>
            <a:ext cx="11862216" cy="2438582"/>
          </a:xfrm>
          <a:solidFill>
            <a:schemeClr val="bg1"/>
          </a:solidFill>
        </p:spPr>
        <p:txBody>
          <a:bodyPr/>
          <a:lstStyle/>
          <a:p>
            <a:r>
              <a:rPr lang="pt-BR" dirty="0"/>
              <a:t>Em Deus nós confiamos , todos os outros devem trazer dados.</a:t>
            </a:r>
            <a:br>
              <a:rPr lang="pt-BR" dirty="0"/>
            </a:br>
            <a:r>
              <a:rPr lang="pt-BR" dirty="0"/>
              <a:t>Edward Deming</a:t>
            </a:r>
          </a:p>
        </p:txBody>
      </p:sp>
    </p:spTree>
    <p:extLst>
      <p:ext uri="{BB962C8B-B14F-4D97-AF65-F5344CB8AC3E}">
        <p14:creationId xmlns:p14="http://schemas.microsoft.com/office/powerpoint/2010/main" val="112662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5297CE1-D7F3-4F82-A719-08A0F7661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13" y="1314125"/>
            <a:ext cx="2484962" cy="165332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F00CEDB-52B9-4A59-A9E7-DF4A6A3E5ACD}"/>
              </a:ext>
            </a:extLst>
          </p:cNvPr>
          <p:cNvSpPr txBox="1"/>
          <p:nvPr/>
        </p:nvSpPr>
        <p:spPr>
          <a:xfrm>
            <a:off x="539086" y="2967445"/>
            <a:ext cx="2330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mil/CCS/ml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C2B67E7-E3DB-41F2-AF7E-C8D41070F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13" y="3885619"/>
            <a:ext cx="2481287" cy="165825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09303D1-08A4-4BA1-B672-9413E62AFDF0}"/>
              </a:ext>
            </a:extLst>
          </p:cNvPr>
          <p:cNvSpPr txBox="1"/>
          <p:nvPr/>
        </p:nvSpPr>
        <p:spPr>
          <a:xfrm>
            <a:off x="461713" y="5743215"/>
            <a:ext cx="2330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 mil/CCS/ml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833F560-1804-4403-879C-51E48A927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784" y="1442378"/>
            <a:ext cx="2481287" cy="165825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56D6D26-DE2D-4DA1-8C99-678C04929A9F}"/>
              </a:ext>
            </a:extLst>
          </p:cNvPr>
          <p:cNvSpPr txBox="1"/>
          <p:nvPr/>
        </p:nvSpPr>
        <p:spPr>
          <a:xfrm>
            <a:off x="6994319" y="3100634"/>
            <a:ext cx="2330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 mil/CCS/ml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CF72F8E-CC25-4650-96B4-6BD8A1593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784" y="4124830"/>
            <a:ext cx="2481287" cy="165825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F04716B-B7B7-4C95-8AD8-1EB75D0FBD15}"/>
              </a:ext>
            </a:extLst>
          </p:cNvPr>
          <p:cNvSpPr txBox="1"/>
          <p:nvPr/>
        </p:nvSpPr>
        <p:spPr>
          <a:xfrm>
            <a:off x="6918784" y="5883952"/>
            <a:ext cx="2330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1000 mil/CCS/ml</a:t>
            </a: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DAB677F6-6247-435C-9A55-4FD7A1FE0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5" y="41750"/>
            <a:ext cx="12079458" cy="810710"/>
          </a:xfrm>
          <a:solidFill>
            <a:srgbClr val="FFC000"/>
          </a:solidFill>
        </p:spPr>
        <p:txBody>
          <a:bodyPr/>
          <a:lstStyle/>
          <a:p>
            <a:r>
              <a:rPr lang="pt-BR" sz="3600" b="1" dirty="0">
                <a:solidFill>
                  <a:schemeClr val="bg1"/>
                </a:solidFill>
              </a:rPr>
              <a:t>VOCÊS CONHECEM AS VACAS DOENTES DO REBANHO?</a:t>
            </a:r>
          </a:p>
        </p:txBody>
      </p:sp>
    </p:spTree>
    <p:extLst>
      <p:ext uri="{BB962C8B-B14F-4D97-AF65-F5344CB8AC3E}">
        <p14:creationId xmlns:p14="http://schemas.microsoft.com/office/powerpoint/2010/main" val="15422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03682" y="9529"/>
            <a:ext cx="811161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Cenário 1: Propriedade com baixa CCS!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168562" y="2246293"/>
            <a:ext cx="1194621" cy="3672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A44A24C7-4500-47A7-92E5-FB9436C7F1CE}"/>
              </a:ext>
            </a:extLst>
          </p:cNvPr>
          <p:cNvGraphicFramePr>
            <a:graphicFrameLocks noGrp="1"/>
          </p:cNvGraphicFramePr>
          <p:nvPr/>
        </p:nvGraphicFramePr>
        <p:xfrm>
          <a:off x="623666" y="782908"/>
          <a:ext cx="10944667" cy="5060446"/>
        </p:xfrm>
        <a:graphic>
          <a:graphicData uri="http://schemas.openxmlformats.org/drawingml/2006/table">
            <a:tbl>
              <a:tblPr/>
              <a:tblGrid>
                <a:gridCol w="1360525">
                  <a:extLst>
                    <a:ext uri="{9D8B030D-6E8A-4147-A177-3AD203B41FA5}">
                      <a16:colId xmlns:a16="http://schemas.microsoft.com/office/drawing/2014/main" val="2356894345"/>
                    </a:ext>
                  </a:extLst>
                </a:gridCol>
                <a:gridCol w="907016">
                  <a:extLst>
                    <a:ext uri="{9D8B030D-6E8A-4147-A177-3AD203B41FA5}">
                      <a16:colId xmlns:a16="http://schemas.microsoft.com/office/drawing/2014/main" val="14612805"/>
                    </a:ext>
                  </a:extLst>
                </a:gridCol>
                <a:gridCol w="1133770">
                  <a:extLst>
                    <a:ext uri="{9D8B030D-6E8A-4147-A177-3AD203B41FA5}">
                      <a16:colId xmlns:a16="http://schemas.microsoft.com/office/drawing/2014/main" val="844520120"/>
                    </a:ext>
                  </a:extLst>
                </a:gridCol>
                <a:gridCol w="1345408">
                  <a:extLst>
                    <a:ext uri="{9D8B030D-6E8A-4147-A177-3AD203B41FA5}">
                      <a16:colId xmlns:a16="http://schemas.microsoft.com/office/drawing/2014/main" val="1147250917"/>
                    </a:ext>
                  </a:extLst>
                </a:gridCol>
                <a:gridCol w="1345408">
                  <a:extLst>
                    <a:ext uri="{9D8B030D-6E8A-4147-A177-3AD203B41FA5}">
                      <a16:colId xmlns:a16="http://schemas.microsoft.com/office/drawing/2014/main" val="2937012673"/>
                    </a:ext>
                  </a:extLst>
                </a:gridCol>
                <a:gridCol w="1360525">
                  <a:extLst>
                    <a:ext uri="{9D8B030D-6E8A-4147-A177-3AD203B41FA5}">
                      <a16:colId xmlns:a16="http://schemas.microsoft.com/office/drawing/2014/main" val="3447975933"/>
                    </a:ext>
                  </a:extLst>
                </a:gridCol>
                <a:gridCol w="1164005">
                  <a:extLst>
                    <a:ext uri="{9D8B030D-6E8A-4147-A177-3AD203B41FA5}">
                      <a16:colId xmlns:a16="http://schemas.microsoft.com/office/drawing/2014/main" val="2228881389"/>
                    </a:ext>
                  </a:extLst>
                </a:gridCol>
                <a:gridCol w="1164005">
                  <a:extLst>
                    <a:ext uri="{9D8B030D-6E8A-4147-A177-3AD203B41FA5}">
                      <a16:colId xmlns:a16="http://schemas.microsoft.com/office/drawing/2014/main" val="1557171109"/>
                    </a:ext>
                  </a:extLst>
                </a:gridCol>
                <a:gridCol w="1164005">
                  <a:extLst>
                    <a:ext uri="{9D8B030D-6E8A-4147-A177-3AD203B41FA5}">
                      <a16:colId xmlns:a16="http://schemas.microsoft.com/office/drawing/2014/main" val="3123640140"/>
                    </a:ext>
                  </a:extLst>
                </a:gridCol>
              </a:tblGrid>
              <a:tr h="343252">
                <a:tc gridSpan="9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Município: PALMEIRA - PR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828885"/>
                  </a:ext>
                </a:extLst>
              </a:tr>
              <a:tr h="343252">
                <a:tc gridSpan="3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Produção Total: 1.085,68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        Número de Animais: 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        Data do Controle : 12/03/2019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07159"/>
                  </a:ext>
                </a:extLst>
              </a:tr>
              <a:tr h="343252">
                <a:tc gridSpan="3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 de Produção: 26,48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solidFill>
                            <a:srgbClr val="00CCFF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            </a:t>
                      </a:r>
                      <a:r>
                        <a:rPr lang="pt-BR" sz="2400" b="1" i="0" u="none" strike="noStrike" dirty="0">
                          <a:solidFill>
                            <a:srgbClr val="00CCFF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Média CCS Tanque: 216,12</a:t>
                      </a:r>
                      <a:endParaRPr lang="pt-BR" sz="2000" b="1" i="0" u="none" strike="noStrike" dirty="0">
                        <a:solidFill>
                          <a:srgbClr val="00CCFF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          Data da Emissão: 18/03/2019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942465"/>
                  </a:ext>
                </a:extLst>
              </a:tr>
              <a:tr h="3432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IDADE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CCS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CCS/TQ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183115"/>
                  </a:ext>
                </a:extLst>
              </a:tr>
              <a:tr h="34325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12/01/2019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9605013"/>
                  </a:ext>
                </a:extLst>
              </a:tr>
              <a:tr h="34325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06/01/2019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03/ago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790682"/>
                  </a:ext>
                </a:extLst>
              </a:tr>
              <a:tr h="34325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25/04/2018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01/nov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550772"/>
                  </a:ext>
                </a:extLst>
              </a:tr>
              <a:tr h="34325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11/02/2018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09/out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877799"/>
                  </a:ext>
                </a:extLst>
              </a:tr>
              <a:tr h="34325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14/12/2017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07/mar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3793367"/>
                  </a:ext>
                </a:extLst>
              </a:tr>
              <a:tr h="104097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05/03/2018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212579"/>
                  </a:ext>
                </a:extLst>
              </a:tr>
              <a:tr h="34325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04/10/2018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02/abr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845226"/>
                  </a:ext>
                </a:extLst>
              </a:tr>
              <a:tr h="34325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19/01/2019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08/set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4428014"/>
                  </a:ext>
                </a:extLst>
              </a:tr>
              <a:tr h="34325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02/03/2018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243950"/>
                  </a:ext>
                </a:extLst>
              </a:tr>
              <a:tr h="34325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01/07/2018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03/ago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451329"/>
                  </a:ext>
                </a:extLst>
              </a:tr>
              <a:tr h="34325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21/09/2018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07/fev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1618044"/>
                  </a:ext>
                </a:extLst>
              </a:tr>
            </a:tbl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3730308E-B447-4441-BE65-AB0BE245DFF6}"/>
              </a:ext>
            </a:extLst>
          </p:cNvPr>
          <p:cNvSpPr/>
          <p:nvPr/>
        </p:nvSpPr>
        <p:spPr>
          <a:xfrm>
            <a:off x="1857014" y="3139758"/>
            <a:ext cx="4332849" cy="94253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73% DE VACAS SADIAS</a:t>
            </a:r>
          </a:p>
        </p:txBody>
      </p:sp>
    </p:spTree>
    <p:extLst>
      <p:ext uri="{BB962C8B-B14F-4D97-AF65-F5344CB8AC3E}">
        <p14:creationId xmlns:p14="http://schemas.microsoft.com/office/powerpoint/2010/main" val="93414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8224961-C05E-473E-A87C-518B0BF5E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17" y="112542"/>
            <a:ext cx="10621108" cy="597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00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F315CF49-979D-4ACB-9315-9321CC03F337}"/>
              </a:ext>
            </a:extLst>
          </p:cNvPr>
          <p:cNvGraphicFramePr>
            <a:graphicFrameLocks noGrp="1"/>
          </p:cNvGraphicFramePr>
          <p:nvPr/>
        </p:nvGraphicFramePr>
        <p:xfrm>
          <a:off x="1209822" y="1308295"/>
          <a:ext cx="9509760" cy="4836355"/>
        </p:xfrm>
        <a:graphic>
          <a:graphicData uri="http://schemas.openxmlformats.org/drawingml/2006/table">
            <a:tbl>
              <a:tblPr/>
              <a:tblGrid>
                <a:gridCol w="430619">
                  <a:extLst>
                    <a:ext uri="{9D8B030D-6E8A-4147-A177-3AD203B41FA5}">
                      <a16:colId xmlns:a16="http://schemas.microsoft.com/office/drawing/2014/main" val="1085350499"/>
                    </a:ext>
                  </a:extLst>
                </a:gridCol>
                <a:gridCol w="1507164">
                  <a:extLst>
                    <a:ext uri="{9D8B030D-6E8A-4147-A177-3AD203B41FA5}">
                      <a16:colId xmlns:a16="http://schemas.microsoft.com/office/drawing/2014/main" val="2864502669"/>
                    </a:ext>
                  </a:extLst>
                </a:gridCol>
                <a:gridCol w="963765">
                  <a:extLst>
                    <a:ext uri="{9D8B030D-6E8A-4147-A177-3AD203B41FA5}">
                      <a16:colId xmlns:a16="http://schemas.microsoft.com/office/drawing/2014/main" val="1432768577"/>
                    </a:ext>
                  </a:extLst>
                </a:gridCol>
                <a:gridCol w="881742">
                  <a:extLst>
                    <a:ext uri="{9D8B030D-6E8A-4147-A177-3AD203B41FA5}">
                      <a16:colId xmlns:a16="http://schemas.microsoft.com/office/drawing/2014/main" val="1667835941"/>
                    </a:ext>
                  </a:extLst>
                </a:gridCol>
                <a:gridCol w="845857">
                  <a:extLst>
                    <a:ext uri="{9D8B030D-6E8A-4147-A177-3AD203B41FA5}">
                      <a16:colId xmlns:a16="http://schemas.microsoft.com/office/drawing/2014/main" val="746639862"/>
                    </a:ext>
                  </a:extLst>
                </a:gridCol>
                <a:gridCol w="963765">
                  <a:extLst>
                    <a:ext uri="{9D8B030D-6E8A-4147-A177-3AD203B41FA5}">
                      <a16:colId xmlns:a16="http://schemas.microsoft.com/office/drawing/2014/main" val="506306013"/>
                    </a:ext>
                  </a:extLst>
                </a:gridCol>
                <a:gridCol w="1283942">
                  <a:extLst>
                    <a:ext uri="{9D8B030D-6E8A-4147-A177-3AD203B41FA5}">
                      <a16:colId xmlns:a16="http://schemas.microsoft.com/office/drawing/2014/main" val="813338246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val="233677049"/>
                    </a:ext>
                  </a:extLst>
                </a:gridCol>
                <a:gridCol w="681433">
                  <a:extLst>
                    <a:ext uri="{9D8B030D-6E8A-4147-A177-3AD203B41FA5}">
                      <a16:colId xmlns:a16="http://schemas.microsoft.com/office/drawing/2014/main" val="2166979056"/>
                    </a:ext>
                  </a:extLst>
                </a:gridCol>
                <a:gridCol w="82023">
                  <a:extLst>
                    <a:ext uri="{9D8B030D-6E8A-4147-A177-3AD203B41FA5}">
                      <a16:colId xmlns:a16="http://schemas.microsoft.com/office/drawing/2014/main" val="3639379256"/>
                    </a:ext>
                  </a:extLst>
                </a:gridCol>
                <a:gridCol w="902247">
                  <a:extLst>
                    <a:ext uri="{9D8B030D-6E8A-4147-A177-3AD203B41FA5}">
                      <a16:colId xmlns:a16="http://schemas.microsoft.com/office/drawing/2014/main" val="3331835343"/>
                    </a:ext>
                  </a:extLst>
                </a:gridCol>
                <a:gridCol w="922753">
                  <a:extLst>
                    <a:ext uri="{9D8B030D-6E8A-4147-A177-3AD203B41FA5}">
                      <a16:colId xmlns:a16="http://schemas.microsoft.com/office/drawing/2014/main" val="3108082948"/>
                    </a:ext>
                  </a:extLst>
                </a:gridCol>
              </a:tblGrid>
              <a:tr h="335489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effectLst/>
                          <a:latin typeface="Arial" panose="020B0604020202020204" pitchFamily="34" charset="0"/>
                        </a:rPr>
                        <a:t>PRODUÇÃO TOTAL: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effectLst/>
                          <a:latin typeface="Arial" panose="020B0604020202020204" pitchFamily="34" charset="0"/>
                        </a:rPr>
                        <a:t>2200,8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effectLst/>
                          <a:latin typeface="Arial" panose="020B0604020202020204" pitchFamily="34" charset="0"/>
                        </a:rPr>
                        <a:t>N</a:t>
                      </a:r>
                      <a:r>
                        <a:rPr lang="pt-BR" sz="900" b="0" i="0" u="none" strike="noStrike" baseline="30000">
                          <a:effectLst/>
                          <a:latin typeface="Arial" panose="020B0604020202020204" pitchFamily="34" charset="0"/>
                        </a:rPr>
                        <a:t>o</a:t>
                      </a:r>
                      <a:r>
                        <a:rPr lang="pt-BR" sz="900" b="0" i="0" u="none" strike="noStrike">
                          <a:effectLst/>
                          <a:latin typeface="Arial" panose="020B0604020202020204" pitchFamily="34" charset="0"/>
                        </a:rPr>
                        <a:t> ANIMAIS: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effectLst/>
                          <a:latin typeface="Arial" panose="020B0604020202020204" pitchFamily="34" charset="0"/>
                        </a:rPr>
                        <a:t>DATA DO CONTROLE: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effectLst/>
                          <a:latin typeface="Arial" panose="020B0604020202020204" pitchFamily="34" charset="0"/>
                        </a:rPr>
                        <a:t>06/03/19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7692997"/>
                  </a:ext>
                </a:extLst>
              </a:tr>
              <a:tr h="335489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effectLst/>
                          <a:latin typeface="Arial" panose="020B0604020202020204" pitchFamily="34" charset="0"/>
                        </a:rPr>
                        <a:t>MEDIA PRODUÇÃO: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effectLst/>
                          <a:latin typeface="Arial" panose="020B0604020202020204" pitchFamily="34" charset="0"/>
                        </a:rPr>
                        <a:t>24,5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MÉDIA CCS TANQUE: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3200" b="1" i="0" u="none" strike="noStrik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808,32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effectLst/>
                          <a:latin typeface="Arial" panose="020B0604020202020204" pitchFamily="34" charset="0"/>
                        </a:rPr>
                        <a:t>DATA DA EMISSÃO: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effectLst/>
                          <a:latin typeface="Arial" panose="020B0604020202020204" pitchFamily="34" charset="0"/>
                        </a:rPr>
                        <a:t>12/03/19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56343"/>
                  </a:ext>
                </a:extLst>
              </a:tr>
              <a:tr h="191386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3070756"/>
                  </a:ext>
                </a:extLst>
              </a:tr>
              <a:tr h="22516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effectLst/>
                          <a:latin typeface="Arial" panose="020B0604020202020204" pitchFamily="34" charset="0"/>
                        </a:rPr>
                        <a:t>ORD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effectLst/>
                          <a:latin typeface="Arial" panose="020B0604020202020204" pitchFamily="34" charset="0"/>
                        </a:rPr>
                        <a:t>VACA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effectLst/>
                          <a:latin typeface="Arial" panose="020B0604020202020204" pitchFamily="34" charset="0"/>
                        </a:rPr>
                        <a:t>PRODUÇÃO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effectLst/>
                          <a:latin typeface="Arial" panose="020B0604020202020204" pitchFamily="34" charset="0"/>
                        </a:rPr>
                        <a:t>%GOR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effectLst/>
                          <a:latin typeface="Arial" panose="020B0604020202020204" pitchFamily="34" charset="0"/>
                        </a:rPr>
                        <a:t>%PRO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effectLst/>
                          <a:latin typeface="Arial" panose="020B0604020202020204" pitchFamily="34" charset="0"/>
                        </a:rPr>
                        <a:t>%LACT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effectLst/>
                          <a:latin typeface="Arial" panose="020B0604020202020204" pitchFamily="34" charset="0"/>
                        </a:rPr>
                        <a:t>%SOLIDOS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effectLst/>
                          <a:latin typeface="Arial" panose="020B0604020202020204" pitchFamily="34" charset="0"/>
                        </a:rPr>
                        <a:t>CCS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effectLst/>
                          <a:latin typeface="Arial" panose="020B0604020202020204" pitchFamily="34" charset="0"/>
                        </a:rPr>
                        <a:t>% 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effectLst/>
                          <a:latin typeface="Arial" panose="020B0604020202020204" pitchFamily="34" charset="0"/>
                        </a:rPr>
                        <a:t>CCS/TQ.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376140"/>
                  </a:ext>
                </a:extLst>
              </a:tr>
              <a:tr h="21390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605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36,8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11,9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9999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20,7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167,2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2180122"/>
                  </a:ext>
                </a:extLst>
              </a:tr>
              <a:tr h="21390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514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18,7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effectLst/>
                          <a:latin typeface="Arial" panose="020B0604020202020204" pitchFamily="34" charset="0"/>
                        </a:rPr>
                        <a:t>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16,0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5450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5,7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602640"/>
                  </a:ext>
                </a:extLst>
              </a:tr>
              <a:tr h="21390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20,0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2,9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5183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5,8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892142"/>
                  </a:ext>
                </a:extLst>
              </a:tr>
              <a:tr h="21390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551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15,9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12,7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5159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37,2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285958"/>
                  </a:ext>
                </a:extLst>
              </a:tr>
              <a:tr h="21390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635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17,6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4913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39,4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5248698"/>
                  </a:ext>
                </a:extLst>
              </a:tr>
              <a:tr h="21390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518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23,8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4120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5,5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076923"/>
                  </a:ext>
                </a:extLst>
              </a:tr>
              <a:tr h="21390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2,8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12,8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3617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6,5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52,8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138334"/>
                  </a:ext>
                </a:extLst>
              </a:tr>
              <a:tr h="21390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712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23,8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13,4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3067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33,2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5266277"/>
                  </a:ext>
                </a:extLst>
              </a:tr>
              <a:tr h="21390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20,5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13,3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2603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24,2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759018"/>
                  </a:ext>
                </a:extLst>
              </a:tr>
              <a:tr h="21390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572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23,9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5,1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13,2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2223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24,1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691837"/>
                  </a:ext>
                </a:extLst>
              </a:tr>
              <a:tr h="21390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603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2,7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2027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29,6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8641189"/>
                  </a:ext>
                </a:extLst>
              </a:tr>
              <a:tr h="21390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685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13,8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2027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14,4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453432"/>
                  </a:ext>
                </a:extLst>
              </a:tr>
              <a:tr h="21390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557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19,1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14,2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14,7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194939"/>
                  </a:ext>
                </a:extLst>
              </a:tr>
              <a:tr h="21390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705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22,1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13,3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1583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2,0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15,9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3079834"/>
                  </a:ext>
                </a:extLst>
              </a:tr>
              <a:tr h="213902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543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3,4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11,9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1366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effectLst/>
                          <a:latin typeface="Arial" panose="020B0604020202020204" pitchFamily="34" charset="0"/>
                        </a:rPr>
                        <a:t>0,7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effectLst/>
                          <a:latin typeface="Arial" panose="020B0604020202020204" pitchFamily="34" charset="0"/>
                        </a:rPr>
                        <a:t>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8097107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D8815834-418C-47ED-8501-EB562AB038BA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Cenário 2: Propriedade com alta CCS!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32F1BD9-8034-4534-B0D0-97ADFB79C713}"/>
              </a:ext>
            </a:extLst>
          </p:cNvPr>
          <p:cNvSpPr txBox="1"/>
          <p:nvPr/>
        </p:nvSpPr>
        <p:spPr>
          <a:xfrm>
            <a:off x="2040194" y="3671668"/>
            <a:ext cx="401929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41 % de vacas SADIAS </a:t>
            </a:r>
          </a:p>
        </p:txBody>
      </p:sp>
    </p:spTree>
    <p:extLst>
      <p:ext uri="{BB962C8B-B14F-4D97-AF65-F5344CB8AC3E}">
        <p14:creationId xmlns:p14="http://schemas.microsoft.com/office/powerpoint/2010/main" val="467580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1AFFACD-D6B7-4FBE-B8D3-9BA6DA3D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69" y="344774"/>
            <a:ext cx="10298242" cy="610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10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Uma imagem contendo vaca, cerca, animal, mamífero&#10;&#10;Descrição gerada automaticamente">
            <a:extLst>
              <a:ext uri="{FF2B5EF4-FFF2-40B4-BE49-F238E27FC236}">
                <a16:creationId xmlns:a16="http://schemas.microsoft.com/office/drawing/2014/main" id="{0ECEC2C0-88CC-4DC3-A70A-CC9CB9B003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6" b="113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87946C-77C2-4C3E-B869-9A9412C71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204" y="5351489"/>
            <a:ext cx="10233285" cy="1249700"/>
          </a:xfrm>
          <a:solidFill>
            <a:srgbClr val="FFC000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QUE AÇÕES PODEMOS TOMAR?</a:t>
            </a:r>
          </a:p>
        </p:txBody>
      </p:sp>
    </p:spTree>
    <p:extLst>
      <p:ext uri="{BB962C8B-B14F-4D97-AF65-F5344CB8AC3E}">
        <p14:creationId xmlns:p14="http://schemas.microsoft.com/office/powerpoint/2010/main" val="2610107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9">
            <a:extLst>
              <a:ext uri="{FF2B5EF4-FFF2-40B4-BE49-F238E27FC236}">
                <a16:creationId xmlns:a16="http://schemas.microsoft.com/office/drawing/2014/main" id="{0B62AEC0-71CA-44EF-8AEA-2BF508651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9516"/>
            <a:ext cx="12192000" cy="170848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8584"/>
            <a:ext cx="12191999" cy="619129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3576"/>
            <a:ext cx="12192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Calibri Light" panose="020F0302020204030204" pitchFamily="34" charset="0"/>
              </a:rPr>
              <a:t>AVALIAÇÃO DA TERAPIA DE VACA SECA</a:t>
            </a:r>
          </a:p>
        </p:txBody>
      </p:sp>
      <p:sp>
        <p:nvSpPr>
          <p:cNvPr id="8" name="Quadro 7"/>
          <p:cNvSpPr/>
          <p:nvPr/>
        </p:nvSpPr>
        <p:spPr>
          <a:xfrm>
            <a:off x="1773936" y="2249745"/>
            <a:ext cx="1024128" cy="1316736"/>
          </a:xfrm>
          <a:prstGeom prst="frame">
            <a:avLst>
              <a:gd name="adj1" fmla="val 62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9226" y="2209680"/>
            <a:ext cx="2115897" cy="1763247"/>
          </a:xfrm>
          <a:prstGeom prst="rect">
            <a:avLst/>
          </a:prstGeom>
          <a:ln w="9525">
            <a:solidFill>
              <a:srgbClr val="1565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362434" y="2758274"/>
            <a:ext cx="99011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DIAS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23235" y="3091304"/>
            <a:ext cx="139595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PRÉ PARTO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23235" y="2487151"/>
            <a:ext cx="139595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PÓS PARTO</a:t>
            </a:r>
          </a:p>
        </p:txBody>
      </p:sp>
      <p:sp>
        <p:nvSpPr>
          <p:cNvPr id="16" name="Chave direita 15"/>
          <p:cNvSpPr/>
          <p:nvPr/>
        </p:nvSpPr>
        <p:spPr>
          <a:xfrm>
            <a:off x="2952808" y="2487151"/>
            <a:ext cx="272944" cy="973485"/>
          </a:xfrm>
          <a:prstGeom prst="rightBrace">
            <a:avLst>
              <a:gd name="adj1" fmla="val 0"/>
              <a:gd name="adj2" fmla="val 47753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1171" y="2850362"/>
            <a:ext cx="630828" cy="2039935"/>
          </a:xfrm>
          <a:prstGeom prst="rect">
            <a:avLst/>
          </a:prstGeom>
        </p:spPr>
      </p:pic>
      <p:sp>
        <p:nvSpPr>
          <p:cNvPr id="19" name="Seta para a direita 18"/>
          <p:cNvSpPr/>
          <p:nvPr/>
        </p:nvSpPr>
        <p:spPr>
          <a:xfrm>
            <a:off x="10645541" y="2172340"/>
            <a:ext cx="896728" cy="540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Seta para a direita 19"/>
          <p:cNvSpPr/>
          <p:nvPr/>
        </p:nvSpPr>
        <p:spPr>
          <a:xfrm>
            <a:off x="10645541" y="3030834"/>
            <a:ext cx="1016749" cy="6235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75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6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62" y="1357162"/>
            <a:ext cx="11406816" cy="307206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19250"/>
            <a:ext cx="12192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3600" b="1" dirty="0">
                <a:solidFill>
                  <a:schemeClr val="bg1"/>
                </a:solidFill>
              </a:rPr>
              <a:t>INFECÇÕES DE ANIMAIS RECÉM PARIDOS</a:t>
            </a:r>
          </a:p>
        </p:txBody>
      </p:sp>
      <p:sp>
        <p:nvSpPr>
          <p:cNvPr id="6" name="Rosca 5"/>
          <p:cNvSpPr/>
          <p:nvPr/>
        </p:nvSpPr>
        <p:spPr>
          <a:xfrm>
            <a:off x="10443410" y="3522846"/>
            <a:ext cx="1222409" cy="1193533"/>
          </a:xfrm>
          <a:prstGeom prst="donut">
            <a:avLst>
              <a:gd name="adj" fmla="val 964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585AB5-5A7B-4159-AD45-685DE609C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9687"/>
            <a:ext cx="10972800" cy="939565"/>
          </a:xfrm>
          <a:solidFill>
            <a:srgbClr val="FFC000"/>
          </a:solidFill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AVALIAÇÃO DE VACAS 1° PARTO: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33D0DAE-0F78-43D1-A7EB-976D7401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90" y="1908434"/>
            <a:ext cx="6249961" cy="357796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28B9E4F-9FE1-4B8F-B87E-3456EB41F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652" y="1908434"/>
            <a:ext cx="5336500" cy="357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24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069C69-78BD-4CA8-858C-827C7AF06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74" y="113770"/>
            <a:ext cx="11497456" cy="1115423"/>
          </a:xfrm>
          <a:solidFill>
            <a:srgbClr val="FC7404"/>
          </a:solidFill>
        </p:spPr>
        <p:txBody>
          <a:bodyPr>
            <a:norm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</a:rPr>
              <a:t>O que fazemos?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DDCE01D8-F34E-40E6-96FB-46A836C971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1545635"/>
              </p:ext>
            </p:extLst>
          </p:nvPr>
        </p:nvGraphicFramePr>
        <p:xfrm>
          <a:off x="1157370" y="1363039"/>
          <a:ext cx="8346394" cy="5126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7615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desenho, mesa&#10;&#10;Descrição gerada automaticamente">
            <a:extLst>
              <a:ext uri="{FF2B5EF4-FFF2-40B4-BE49-F238E27FC236}">
                <a16:creationId xmlns:a16="http://schemas.microsoft.com/office/drawing/2014/main" id="{7ED62238-4AAF-41C5-AD2E-DC54D42FA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" r="368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C60B1F-B9E4-4ACC-8B79-AC12F3549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7328" y="1988314"/>
            <a:ext cx="6274592" cy="2881371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Avelino Manoel Figueiredo Corrêa</a:t>
            </a:r>
          </a:p>
          <a:p>
            <a:r>
              <a:rPr lang="pt-BR" sz="3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avelino@apcbrh.com.br</a:t>
            </a:r>
            <a:endParaRPr lang="pt-BR" sz="3200" dirty="0">
              <a:solidFill>
                <a:schemeClr val="bg1"/>
              </a:solidFill>
            </a:endParaRPr>
          </a:p>
          <a:p>
            <a:r>
              <a:rPr lang="pt-BR" sz="3200" dirty="0">
                <a:solidFill>
                  <a:schemeClr val="bg1"/>
                </a:solidFill>
              </a:rPr>
              <a:t>(41) 99960 76 05</a:t>
            </a:r>
          </a:p>
        </p:txBody>
      </p:sp>
    </p:spTree>
    <p:extLst>
      <p:ext uri="{BB962C8B-B14F-4D97-AF65-F5344CB8AC3E}">
        <p14:creationId xmlns:p14="http://schemas.microsoft.com/office/powerpoint/2010/main" val="488520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60510_173126">
            <a:hlinkClick r:id="" action="ppaction://media"/>
            <a:extLst>
              <a:ext uri="{FF2B5EF4-FFF2-40B4-BE49-F238E27FC236}">
                <a16:creationId xmlns:a16="http://schemas.microsoft.com/office/drawing/2014/main" id="{BA0C85B0-6781-4312-BF67-A41363D0E2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0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no interior, homem, cozinha&#10;&#10;Descrição gerada automaticamente">
            <a:extLst>
              <a:ext uri="{FF2B5EF4-FFF2-40B4-BE49-F238E27FC236}">
                <a16:creationId xmlns:a16="http://schemas.microsoft.com/office/drawing/2014/main" id="{FE7896C1-1854-43DA-B39B-ED82D2DA5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31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CF4B86A-C883-45CA-B947-72C208E24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12" y="1843791"/>
            <a:ext cx="9533744" cy="463196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61826242-FFA3-4295-AD24-90234CC67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789" y="260194"/>
            <a:ext cx="10515600" cy="1325563"/>
          </a:xfrm>
          <a:solidFill>
            <a:srgbClr val="FA8F24"/>
          </a:solidFill>
        </p:spPr>
        <p:txBody>
          <a:bodyPr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TANQUE : &lt; 200 mil CCS/</a:t>
            </a:r>
            <a:r>
              <a:rPr lang="pt-BR" b="1" dirty="0" err="1">
                <a:solidFill>
                  <a:schemeClr val="bg1"/>
                </a:solidFill>
              </a:rPr>
              <a:t>mL</a:t>
            </a:r>
            <a:endParaRPr lang="pt-BR" b="1" dirty="0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8FD061CE-F03D-4805-A05C-9BDD74A0EF77}"/>
              </a:ext>
            </a:extLst>
          </p:cNvPr>
          <p:cNvSpPr/>
          <p:nvPr/>
        </p:nvSpPr>
        <p:spPr>
          <a:xfrm>
            <a:off x="4811843" y="4766873"/>
            <a:ext cx="1409075" cy="1349114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 descr="Polegar apontando para cima">
            <a:extLst>
              <a:ext uri="{FF2B5EF4-FFF2-40B4-BE49-F238E27FC236}">
                <a16:creationId xmlns:a16="http://schemas.microsoft.com/office/drawing/2014/main" id="{FC964980-F4E3-4CB7-89E9-C6089F4B0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8047" y="1843791"/>
            <a:ext cx="2855481" cy="285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8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6E452F-16CB-4707-966B-E1893B82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Qual é o </a:t>
            </a:r>
            <a:r>
              <a:rPr lang="en-US" sz="5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problema</a:t>
            </a:r>
            <a:r>
              <a:rPr lang="en-US" sz="5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da CCS &gt; 200 mil/ml?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F6197EDF-D23B-451A-B53E-53F317D31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366" y="2516877"/>
            <a:ext cx="8933267" cy="399763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4868296-8BE2-4040-9031-F6CE9D90F468}"/>
              </a:ext>
            </a:extLst>
          </p:cNvPr>
          <p:cNvSpPr txBox="1"/>
          <p:nvPr/>
        </p:nvSpPr>
        <p:spPr>
          <a:xfrm>
            <a:off x="1828800" y="4515695"/>
            <a:ext cx="8574374" cy="6858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7" name="Gráfico 6" descr="Polegar apontando para cima">
            <a:extLst>
              <a:ext uri="{FF2B5EF4-FFF2-40B4-BE49-F238E27FC236}">
                <a16:creationId xmlns:a16="http://schemas.microsoft.com/office/drawing/2014/main" id="{BAF9C18E-0526-4D4D-9BAF-E5F512E88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784364" y="2751642"/>
            <a:ext cx="4571999" cy="35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3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7D99E70-AD20-464F-B305-309EC2EC1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</a:rPr>
              <a:t>Qual a </a:t>
            </a:r>
            <a:r>
              <a:rPr lang="en-US" sz="5400" b="1" dirty="0" err="1">
                <a:solidFill>
                  <a:srgbClr val="FFFFFF"/>
                </a:solidFill>
              </a:rPr>
              <a:t>diferença</a:t>
            </a:r>
            <a:r>
              <a:rPr lang="en-US" sz="5400" b="1" dirty="0">
                <a:solidFill>
                  <a:srgbClr val="FFFFFF"/>
                </a:solidFill>
              </a:rPr>
              <a:t> de SADIAS X DOENTES?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Uma imagem contendo no interior, comida, mesa, branco&#10;&#10;Descrição gerada automaticamente">
            <a:extLst>
              <a:ext uri="{FF2B5EF4-FFF2-40B4-BE49-F238E27FC236}">
                <a16:creationId xmlns:a16="http://schemas.microsoft.com/office/drawing/2014/main" id="{B10BAD1C-95A9-4BA5-81C3-3186B48ED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1" y="2343654"/>
            <a:ext cx="1559077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 descr="Vaca na grama&#10;&#10;Descrição gerada automaticamente">
            <a:extLst>
              <a:ext uri="{FF2B5EF4-FFF2-40B4-BE49-F238E27FC236}">
                <a16:creationId xmlns:a16="http://schemas.microsoft.com/office/drawing/2014/main" id="{9C732190-7E83-4CB9-9834-B6228D3C1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604724"/>
            <a:ext cx="5455917" cy="364182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4D9386B-CB38-466C-BE37-7099C913F4F5}"/>
              </a:ext>
            </a:extLst>
          </p:cNvPr>
          <p:cNvSpPr txBox="1"/>
          <p:nvPr/>
        </p:nvSpPr>
        <p:spPr>
          <a:xfrm>
            <a:off x="2230078" y="2714445"/>
            <a:ext cx="2147050" cy="95410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t-BR" sz="2800" b="1" dirty="0"/>
              <a:t>&lt; 200.000 mil/CCS/ml</a:t>
            </a:r>
          </a:p>
        </p:txBody>
      </p:sp>
      <p:pic>
        <p:nvPicPr>
          <p:cNvPr id="9" name="Gráfico 8" descr="Polegar apontando para cima">
            <a:extLst>
              <a:ext uri="{FF2B5EF4-FFF2-40B4-BE49-F238E27FC236}">
                <a16:creationId xmlns:a16="http://schemas.microsoft.com/office/drawing/2014/main" id="{61D21BF9-DB23-480A-82BB-E5C3BA1BD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3594" y="2596836"/>
            <a:ext cx="1286217" cy="117683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A2D2020-571B-412D-8659-3A6506AE17F6}"/>
              </a:ext>
            </a:extLst>
          </p:cNvPr>
          <p:cNvSpPr txBox="1"/>
          <p:nvPr/>
        </p:nvSpPr>
        <p:spPr>
          <a:xfrm>
            <a:off x="2230078" y="4858654"/>
            <a:ext cx="2147050" cy="95410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t-BR" sz="2800" b="1" dirty="0"/>
              <a:t>&gt; 200.000 mil/CCS/ml</a:t>
            </a:r>
          </a:p>
        </p:txBody>
      </p:sp>
      <p:pic>
        <p:nvPicPr>
          <p:cNvPr id="16" name="Gráfico 15" descr="Polegar apontando para cima">
            <a:extLst>
              <a:ext uri="{FF2B5EF4-FFF2-40B4-BE49-F238E27FC236}">
                <a16:creationId xmlns:a16="http://schemas.microsoft.com/office/drawing/2014/main" id="{90CE06AB-95E2-4B11-9B0E-5AFDF10366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4638926" y="4733371"/>
            <a:ext cx="1296000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6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F6603B-571F-44DE-817B-01443AB7D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accent2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pt-BR" sz="3600" b="1" dirty="0">
                <a:solidFill>
                  <a:srgbClr val="FFFFFF"/>
                </a:solidFill>
              </a:rPr>
              <a:t>Exemplo: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12C3419-432B-4BF1-9527-A6D3C7566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580" y="254834"/>
            <a:ext cx="8139659" cy="64157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15364D1-5422-4A57-B3E1-1AC76474A96E}"/>
              </a:ext>
            </a:extLst>
          </p:cNvPr>
          <p:cNvSpPr txBox="1"/>
          <p:nvPr/>
        </p:nvSpPr>
        <p:spPr>
          <a:xfrm>
            <a:off x="7405140" y="254834"/>
            <a:ext cx="3072985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SADIA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057B65E-7635-4834-B107-AE82C8AABE15}"/>
              </a:ext>
            </a:extLst>
          </p:cNvPr>
          <p:cNvSpPr txBox="1"/>
          <p:nvPr/>
        </p:nvSpPr>
        <p:spPr>
          <a:xfrm>
            <a:off x="10882859" y="1424066"/>
            <a:ext cx="944380" cy="517910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1720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8CE4483-DF62-4D15-9A1E-01928427C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accent2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pt-BR" sz="3600" b="1" dirty="0">
                <a:solidFill>
                  <a:srgbClr val="FFFFFF"/>
                </a:solidFill>
              </a:rPr>
              <a:t>Exemplo: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B4CECFD-20AA-4B3F-A2F9-84752588A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630" y="164892"/>
            <a:ext cx="8579370" cy="647575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11F3853-BD27-416E-973B-D2EF83A2B471}"/>
              </a:ext>
            </a:extLst>
          </p:cNvPr>
          <p:cNvSpPr txBox="1"/>
          <p:nvPr/>
        </p:nvSpPr>
        <p:spPr>
          <a:xfrm>
            <a:off x="6910465" y="217357"/>
            <a:ext cx="3477717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MASTITE SUBCLÍNICA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1D0C41E-BC3B-4DFA-9105-769181F8C05F}"/>
              </a:ext>
            </a:extLst>
          </p:cNvPr>
          <p:cNvSpPr txBox="1"/>
          <p:nvPr/>
        </p:nvSpPr>
        <p:spPr>
          <a:xfrm>
            <a:off x="11079730" y="1304144"/>
            <a:ext cx="944380" cy="517910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57643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C1F69B544AF774EA866B601B885D042" ma:contentTypeVersion="8" ma:contentTypeDescription="Crie um novo documento." ma:contentTypeScope="" ma:versionID="1e1c773cc512243ddea060f7baa9935c">
  <xsd:schema xmlns:xsd="http://www.w3.org/2001/XMLSchema" xmlns:xs="http://www.w3.org/2001/XMLSchema" xmlns:p="http://schemas.microsoft.com/office/2006/metadata/properties" xmlns:ns3="d01ba5f9-33d8-4db2-a23c-844d4cd9bc13" targetNamespace="http://schemas.microsoft.com/office/2006/metadata/properties" ma:root="true" ma:fieldsID="61b536b7ae98e8ccdd106cba138c27da" ns3:_="">
    <xsd:import namespace="d01ba5f9-33d8-4db2-a23c-844d4cd9bc1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1ba5f9-33d8-4db2-a23c-844d4cd9bc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4119D5-6CD2-42AD-9359-4A921DD681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6AB38B-33D4-4984-BB14-224BDDCC039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C376B0B-8080-44B6-9E9C-D541F1D5DB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1ba5f9-33d8-4db2-a23c-844d4cd9bc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524</Words>
  <Application>Microsoft Office PowerPoint</Application>
  <PresentationFormat>Widescreen</PresentationFormat>
  <Paragraphs>336</Paragraphs>
  <Slides>20</Slides>
  <Notes>0</Notes>
  <HiddenSlides>1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Tema do Office</vt:lpstr>
      <vt:lpstr>Personalizar design</vt:lpstr>
      <vt:lpstr>Você ordenha vacas saudáveis ou doentes? </vt:lpstr>
      <vt:lpstr>O que fazemos?</vt:lpstr>
      <vt:lpstr>Apresentação do PowerPoint</vt:lpstr>
      <vt:lpstr>Apresentação do PowerPoint</vt:lpstr>
      <vt:lpstr>TANQUE : &lt; 200 mil CCS/mL</vt:lpstr>
      <vt:lpstr>Qual é o problema da CCS &gt; 200 mil/ml?</vt:lpstr>
      <vt:lpstr>Qual a diferença de SADIAS X DOENTES?</vt:lpstr>
      <vt:lpstr>Exemplo:</vt:lpstr>
      <vt:lpstr>Exemplo:</vt:lpstr>
      <vt:lpstr>Em Deus nós confiamos , todos os outros devem trazer dados. Edward Deming</vt:lpstr>
      <vt:lpstr>VOCÊS CONHECEM AS VACAS DOENTES DO REBANHO?</vt:lpstr>
      <vt:lpstr>Apresentação do PowerPoint</vt:lpstr>
      <vt:lpstr>Apresentação do PowerPoint</vt:lpstr>
      <vt:lpstr>Apresentação do PowerPoint</vt:lpstr>
      <vt:lpstr>Apresentação do PowerPoint</vt:lpstr>
      <vt:lpstr>QUE AÇÕES PODEMOS TOMAR?</vt:lpstr>
      <vt:lpstr>Apresentação do PowerPoint</vt:lpstr>
      <vt:lpstr>Apresentação do PowerPoint</vt:lpstr>
      <vt:lpstr>AVALIAÇÃO DE VACAS 1° PARTO: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Você ordenha vacas saudáveis ou doentes? </dc:title>
  <dc:creator>Avelino Correia</dc:creator>
  <cp:lastModifiedBy>Avelino Correia</cp:lastModifiedBy>
  <cp:revision>2</cp:revision>
  <dcterms:created xsi:type="dcterms:W3CDTF">2019-09-25T12:57:22Z</dcterms:created>
  <dcterms:modified xsi:type="dcterms:W3CDTF">2019-10-03T15:35:57Z</dcterms:modified>
</cp:coreProperties>
</file>